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0603825" cy="4320540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8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D9501ACB-EB54-4E0D-869E-B78FA01F00F7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66"/>
    <a:srgbClr val="002E60"/>
    <a:srgbClr val="002854"/>
    <a:srgbClr val="002650"/>
    <a:srgbClr val="002147"/>
    <a:srgbClr val="00153E"/>
    <a:srgbClr val="C5D2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649" autoAdjust="0"/>
  </p:normalViewPr>
  <p:slideViewPr>
    <p:cSldViewPr snapToGrid="0">
      <p:cViewPr>
        <p:scale>
          <a:sx n="20" d="100"/>
          <a:sy n="20" d="100"/>
        </p:scale>
        <p:origin x="-1866" y="-72"/>
      </p:cViewPr>
      <p:guideLst>
        <p:guide orient="horz" pos="26607"/>
        <p:guide pos="9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druggable%20radiosensitivity%20scree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uggable%20radiosensitivity%20scre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>
        <c:manualLayout>
          <c:layoutTarget val="inner"/>
          <c:xMode val="edge"/>
          <c:yMode val="edge"/>
          <c:x val="0.23552578553932121"/>
          <c:y val="8.7232255172083648E-2"/>
          <c:w val="0.73738407699037645"/>
          <c:h val="0.85787037037037173"/>
        </c:manualLayout>
      </c:layout>
      <c:scatterChart>
        <c:scatterStyle val="lineMarker"/>
        <c:ser>
          <c:idx val="0"/>
          <c:order val="0"/>
          <c:tx>
            <c:strRef>
              <c:f>'Kinome run 2 distribution'!$O$1</c:f>
              <c:strCache>
                <c:ptCount val="1"/>
                <c:pt idx="0">
                  <c:v>Z-score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accent6"/>
              </a:solidFill>
              <a:ln>
                <a:solidFill>
                  <a:srgbClr val="333399"/>
                </a:solidFill>
              </a:ln>
            </c:spPr>
          </c:marker>
          <c:xVal>
            <c:strRef>
              <c:f>'Kinome run 2 distribution'!$C$2:$C$2753</c:f>
              <c:strCache>
                <c:ptCount val="34"/>
                <c:pt idx="0">
                  <c:v>CLK3</c:v>
                </c:pt>
                <c:pt idx="1">
                  <c:v>GSK3B</c:v>
                </c:pt>
                <c:pt idx="2">
                  <c:v>PRKDC</c:v>
                </c:pt>
                <c:pt idx="3">
                  <c:v>CSNK2B</c:v>
                </c:pt>
                <c:pt idx="4">
                  <c:v>CHEK1</c:v>
                </c:pt>
                <c:pt idx="5">
                  <c:v>TAF1</c:v>
                </c:pt>
                <c:pt idx="6">
                  <c:v>TAF1L</c:v>
                </c:pt>
                <c:pt idx="7">
                  <c:v>CKS2</c:v>
                </c:pt>
                <c:pt idx="8">
                  <c:v>ATM</c:v>
                </c:pt>
                <c:pt idx="9">
                  <c:v>PKMYT1</c:v>
                </c:pt>
                <c:pt idx="10">
                  <c:v>KCNH8</c:v>
                </c:pt>
                <c:pt idx="11">
                  <c:v>SMG1</c:v>
                </c:pt>
                <c:pt idx="12">
                  <c:v>AK3L1</c:v>
                </c:pt>
                <c:pt idx="13">
                  <c:v>EXOSC10</c:v>
                </c:pt>
                <c:pt idx="14">
                  <c:v>PRKCL2</c:v>
                </c:pt>
                <c:pt idx="15">
                  <c:v>ATR</c:v>
                </c:pt>
                <c:pt idx="16">
                  <c:v>HAK</c:v>
                </c:pt>
                <c:pt idx="17">
                  <c:v>MAPK7</c:v>
                </c:pt>
                <c:pt idx="18">
                  <c:v>WNK4</c:v>
                </c:pt>
                <c:pt idx="19">
                  <c:v>COASY</c:v>
                </c:pt>
                <c:pt idx="20">
                  <c:v>TPK1</c:v>
                </c:pt>
                <c:pt idx="21">
                  <c:v>MYO3B</c:v>
                </c:pt>
                <c:pt idx="22">
                  <c:v>TGFBR3</c:v>
                </c:pt>
                <c:pt idx="23">
                  <c:v>PIK3C2A</c:v>
                </c:pt>
                <c:pt idx="24">
                  <c:v>CDC2</c:v>
                </c:pt>
                <c:pt idx="25">
                  <c:v>GAK</c:v>
                </c:pt>
                <c:pt idx="26">
                  <c:v>BRD3</c:v>
                </c:pt>
                <c:pt idx="27">
                  <c:v>MYLK</c:v>
                </c:pt>
                <c:pt idx="28">
                  <c:v>KSR</c:v>
                </c:pt>
                <c:pt idx="29">
                  <c:v>MAP4K3</c:v>
                </c:pt>
                <c:pt idx="30">
                  <c:v>GCK</c:v>
                </c:pt>
                <c:pt idx="31">
                  <c:v>ACVR2</c:v>
                </c:pt>
                <c:pt idx="32">
                  <c:v>XYLB</c:v>
                </c:pt>
                <c:pt idx="33">
                  <c:v>SRP72</c:v>
                </c:pt>
              </c:strCache>
            </c:strRef>
          </c:xVal>
          <c:yVal>
            <c:numRef>
              <c:f>'Kinome run 2 distribution'!$O$2:$O$2753</c:f>
              <c:numCache>
                <c:formatCode>General</c:formatCode>
                <c:ptCount val="34"/>
                <c:pt idx="0">
                  <c:v>-15.600669931079302</c:v>
                </c:pt>
                <c:pt idx="1">
                  <c:v>-15.483015094903704</c:v>
                </c:pt>
                <c:pt idx="2">
                  <c:v>-15.4093043830215</c:v>
                </c:pt>
                <c:pt idx="3">
                  <c:v>-15.008413441374362</c:v>
                </c:pt>
                <c:pt idx="4">
                  <c:v>-14.838585038860467</c:v>
                </c:pt>
                <c:pt idx="5">
                  <c:v>-14.383254915079942</c:v>
                </c:pt>
                <c:pt idx="6">
                  <c:v>-14.144908483117199</c:v>
                </c:pt>
                <c:pt idx="7">
                  <c:v>-14.139925442259429</c:v>
                </c:pt>
                <c:pt idx="8">
                  <c:v>-13.391684130049876</c:v>
                </c:pt>
                <c:pt idx="9">
                  <c:v>-13.280915461224401</c:v>
                </c:pt>
                <c:pt idx="10">
                  <c:v>-12.967899537849414</c:v>
                </c:pt>
                <c:pt idx="11">
                  <c:v>-12.904932536762598</c:v>
                </c:pt>
                <c:pt idx="12">
                  <c:v>-12.603261195903624</c:v>
                </c:pt>
                <c:pt idx="13">
                  <c:v>-12.094110478799619</c:v>
                </c:pt>
                <c:pt idx="14">
                  <c:v>-11.88226710099554</c:v>
                </c:pt>
                <c:pt idx="15">
                  <c:v>-11.78195505274968</c:v>
                </c:pt>
                <c:pt idx="16">
                  <c:v>-11.68851583975067</c:v>
                </c:pt>
                <c:pt idx="17">
                  <c:v>-11.2458565628194</c:v>
                </c:pt>
                <c:pt idx="18">
                  <c:v>-11.13564708445449</c:v>
                </c:pt>
                <c:pt idx="19">
                  <c:v>-11.129196421942742</c:v>
                </c:pt>
                <c:pt idx="20">
                  <c:v>-10.815133177566524</c:v>
                </c:pt>
                <c:pt idx="21">
                  <c:v>-10.74421795704979</c:v>
                </c:pt>
                <c:pt idx="22">
                  <c:v>-10.339591876991618</c:v>
                </c:pt>
                <c:pt idx="23">
                  <c:v>-10.23458033898587</c:v>
                </c:pt>
                <c:pt idx="24">
                  <c:v>-10.175425588794306</c:v>
                </c:pt>
                <c:pt idx="25">
                  <c:v>-10.00952427171088</c:v>
                </c:pt>
                <c:pt idx="26">
                  <c:v>-9.395367483758168</c:v>
                </c:pt>
                <c:pt idx="27">
                  <c:v>-9.3007614174396327</c:v>
                </c:pt>
                <c:pt idx="28">
                  <c:v>-9.2072339183675638</c:v>
                </c:pt>
                <c:pt idx="29">
                  <c:v>-9.022967543864084</c:v>
                </c:pt>
                <c:pt idx="30">
                  <c:v>-9.0177934587652846</c:v>
                </c:pt>
                <c:pt idx="31">
                  <c:v>-8.9629292869868546</c:v>
                </c:pt>
                <c:pt idx="32">
                  <c:v>-8.9569845679050353</c:v>
                </c:pt>
                <c:pt idx="33">
                  <c:v>-8.8701184796442973</c:v>
                </c:pt>
              </c:numCache>
            </c:numRef>
          </c:yVal>
        </c:ser>
        <c:axId val="63259776"/>
        <c:axId val="63261696"/>
      </c:scatterChart>
      <c:valAx>
        <c:axId val="63259776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63261696"/>
        <c:crosses val="autoZero"/>
        <c:crossBetween val="midCat"/>
      </c:valAx>
      <c:valAx>
        <c:axId val="63261696"/>
        <c:scaling>
          <c:orientation val="minMax"/>
          <c:max val="-8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dirty="0" smtClean="0"/>
                  <a:t>Z score</a:t>
                </a:r>
                <a:endParaRPr lang="en-US" sz="18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3259776"/>
        <c:crosses val="autoZero"/>
        <c:crossBetween val="midCat"/>
      </c:valAx>
    </c:plotArea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11495656742992498"/>
          <c:y val="0.15459243958769037"/>
          <c:w val="0.85504046369203945"/>
          <c:h val="0.81855778027746329"/>
        </c:manualLayout>
      </c:layout>
      <c:scatterChart>
        <c:scatterStyle val="lineMarker"/>
        <c:ser>
          <c:idx val="0"/>
          <c:order val="0"/>
          <c:tx>
            <c:strRef>
              <c:f>'Kinome run 2 distribution'!$O$1</c:f>
              <c:strCache>
                <c:ptCount val="1"/>
                <c:pt idx="0">
                  <c:v>Z-score</c:v>
                </c:pt>
              </c:strCache>
            </c:strRef>
          </c:tx>
          <c:spPr>
            <a:ln w="28575">
              <a:solidFill>
                <a:schemeClr val="accent2"/>
              </a:solidFill>
            </a:ln>
          </c:spPr>
          <c:marker>
            <c:symbol val="diamond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xVal>
            <c:strRef>
              <c:f>'Kinome run 2 distribution'!$C$2:$C$3771</c:f>
              <c:strCache>
                <c:ptCount val="806"/>
                <c:pt idx="0">
                  <c:v>CLK3</c:v>
                </c:pt>
                <c:pt idx="1">
                  <c:v>GSK3B</c:v>
                </c:pt>
                <c:pt idx="2">
                  <c:v>PRKDC</c:v>
                </c:pt>
                <c:pt idx="3">
                  <c:v>CSNK2B</c:v>
                </c:pt>
                <c:pt idx="4">
                  <c:v>CHEK1</c:v>
                </c:pt>
                <c:pt idx="5">
                  <c:v>TAF1</c:v>
                </c:pt>
                <c:pt idx="6">
                  <c:v>TAF1L</c:v>
                </c:pt>
                <c:pt idx="7">
                  <c:v>CKS2</c:v>
                </c:pt>
                <c:pt idx="8">
                  <c:v>ATM</c:v>
                </c:pt>
                <c:pt idx="9">
                  <c:v>PKMYT1</c:v>
                </c:pt>
                <c:pt idx="10">
                  <c:v>KCNH8</c:v>
                </c:pt>
                <c:pt idx="11">
                  <c:v>SMG1</c:v>
                </c:pt>
                <c:pt idx="12">
                  <c:v>AK3L1</c:v>
                </c:pt>
                <c:pt idx="13">
                  <c:v>EXOSC10</c:v>
                </c:pt>
                <c:pt idx="14">
                  <c:v>PRKCL2</c:v>
                </c:pt>
                <c:pt idx="15">
                  <c:v>ATR</c:v>
                </c:pt>
                <c:pt idx="16">
                  <c:v>HAK</c:v>
                </c:pt>
                <c:pt idx="17">
                  <c:v>MAPK7</c:v>
                </c:pt>
                <c:pt idx="18">
                  <c:v>WNK4</c:v>
                </c:pt>
                <c:pt idx="19">
                  <c:v>COASY</c:v>
                </c:pt>
                <c:pt idx="20">
                  <c:v>TPK1</c:v>
                </c:pt>
                <c:pt idx="21">
                  <c:v>MYO3B</c:v>
                </c:pt>
                <c:pt idx="22">
                  <c:v>TGFBR3</c:v>
                </c:pt>
                <c:pt idx="23">
                  <c:v>PIK3C2A</c:v>
                </c:pt>
                <c:pt idx="24">
                  <c:v>CDC2</c:v>
                </c:pt>
                <c:pt idx="25">
                  <c:v>GAK</c:v>
                </c:pt>
                <c:pt idx="26">
                  <c:v>BRD3</c:v>
                </c:pt>
                <c:pt idx="27">
                  <c:v>MYLK</c:v>
                </c:pt>
                <c:pt idx="28">
                  <c:v>KSR</c:v>
                </c:pt>
                <c:pt idx="29">
                  <c:v>MAP4K3</c:v>
                </c:pt>
                <c:pt idx="30">
                  <c:v>GCK</c:v>
                </c:pt>
                <c:pt idx="31">
                  <c:v>ACVR2</c:v>
                </c:pt>
                <c:pt idx="32">
                  <c:v>XYLB</c:v>
                </c:pt>
                <c:pt idx="33">
                  <c:v>SRP72</c:v>
                </c:pt>
                <c:pt idx="34">
                  <c:v>CAMK2A</c:v>
                </c:pt>
                <c:pt idx="35">
                  <c:v>PLK4</c:v>
                </c:pt>
                <c:pt idx="36">
                  <c:v>STK32A</c:v>
                </c:pt>
                <c:pt idx="37">
                  <c:v>PTK6</c:v>
                </c:pt>
                <c:pt idx="38">
                  <c:v>ROCK2</c:v>
                </c:pt>
                <c:pt idx="39">
                  <c:v>MARK3</c:v>
                </c:pt>
                <c:pt idx="40">
                  <c:v>EFNA5</c:v>
                </c:pt>
                <c:pt idx="41">
                  <c:v>PFKL</c:v>
                </c:pt>
                <c:pt idx="42">
                  <c:v>MARK2</c:v>
                </c:pt>
                <c:pt idx="43">
                  <c:v>EPHB2</c:v>
                </c:pt>
                <c:pt idx="44">
                  <c:v>MAP3K1</c:v>
                </c:pt>
                <c:pt idx="45">
                  <c:v>CRK7</c:v>
                </c:pt>
                <c:pt idx="46">
                  <c:v>CSF1R</c:v>
                </c:pt>
                <c:pt idx="47">
                  <c:v>COL4A3BP</c:v>
                </c:pt>
                <c:pt idx="48">
                  <c:v>BUB1</c:v>
                </c:pt>
                <c:pt idx="49">
                  <c:v>LOC390226</c:v>
                </c:pt>
                <c:pt idx="50">
                  <c:v>MAP3K14</c:v>
                </c:pt>
                <c:pt idx="51">
                  <c:v>DGKA</c:v>
                </c:pt>
                <c:pt idx="52">
                  <c:v>PCK2</c:v>
                </c:pt>
                <c:pt idx="53">
                  <c:v>AURKA</c:v>
                </c:pt>
                <c:pt idx="54">
                  <c:v>MAP3K13</c:v>
                </c:pt>
                <c:pt idx="55">
                  <c:v>PIK3R3</c:v>
                </c:pt>
                <c:pt idx="56">
                  <c:v>CDKN1A</c:v>
                </c:pt>
                <c:pt idx="57">
                  <c:v>CHKA</c:v>
                </c:pt>
                <c:pt idx="58">
                  <c:v>NME3</c:v>
                </c:pt>
                <c:pt idx="59">
                  <c:v>DYRK1A</c:v>
                </c:pt>
                <c:pt idx="60">
                  <c:v>SPHK2</c:v>
                </c:pt>
                <c:pt idx="61">
                  <c:v>ACVR2B</c:v>
                </c:pt>
                <c:pt idx="62">
                  <c:v>MAPK13</c:v>
                </c:pt>
                <c:pt idx="63">
                  <c:v>PRKCZ</c:v>
                </c:pt>
                <c:pt idx="64">
                  <c:v>IHPK3</c:v>
                </c:pt>
                <c:pt idx="65">
                  <c:v>RPS6KC1</c:v>
                </c:pt>
                <c:pt idx="66">
                  <c:v>TLK1</c:v>
                </c:pt>
                <c:pt idx="67">
                  <c:v>STK22B</c:v>
                </c:pt>
                <c:pt idx="68">
                  <c:v>PRKCH</c:v>
                </c:pt>
                <c:pt idx="69">
                  <c:v>PACE-1</c:v>
                </c:pt>
                <c:pt idx="70">
                  <c:v>PDK3</c:v>
                </c:pt>
                <c:pt idx="71">
                  <c:v>DMPK</c:v>
                </c:pt>
                <c:pt idx="72">
                  <c:v>PRKCQ</c:v>
                </c:pt>
                <c:pt idx="73">
                  <c:v>PRKAA2</c:v>
                </c:pt>
                <c:pt idx="74">
                  <c:v>PRKCD</c:v>
                </c:pt>
                <c:pt idx="75">
                  <c:v>BRD4</c:v>
                </c:pt>
                <c:pt idx="76">
                  <c:v>BRDT</c:v>
                </c:pt>
                <c:pt idx="77">
                  <c:v>BRAF</c:v>
                </c:pt>
                <c:pt idx="78">
                  <c:v>NTRK2</c:v>
                </c:pt>
                <c:pt idx="79">
                  <c:v>PRKCSH</c:v>
                </c:pt>
                <c:pt idx="80">
                  <c:v>UCK1</c:v>
                </c:pt>
                <c:pt idx="81">
                  <c:v>CDK11</c:v>
                </c:pt>
                <c:pt idx="82">
                  <c:v>CLK4</c:v>
                </c:pt>
                <c:pt idx="83">
                  <c:v>CDK9</c:v>
                </c:pt>
                <c:pt idx="84">
                  <c:v>ULK4</c:v>
                </c:pt>
                <c:pt idx="85">
                  <c:v>C9ORF12</c:v>
                </c:pt>
                <c:pt idx="86">
                  <c:v>CAMK4</c:v>
                </c:pt>
                <c:pt idx="87">
                  <c:v>EFNA3</c:v>
                </c:pt>
                <c:pt idx="88">
                  <c:v>PRKWNK2</c:v>
                </c:pt>
                <c:pt idx="89">
                  <c:v>FES</c:v>
                </c:pt>
                <c:pt idx="90">
                  <c:v>IPMK</c:v>
                </c:pt>
                <c:pt idx="91">
                  <c:v>RAF1</c:v>
                </c:pt>
                <c:pt idx="92">
                  <c:v>PRKCG</c:v>
                </c:pt>
                <c:pt idx="93">
                  <c:v>PSKH2</c:v>
                </c:pt>
                <c:pt idx="94">
                  <c:v>CALM2</c:v>
                </c:pt>
                <c:pt idx="95">
                  <c:v>DGKH</c:v>
                </c:pt>
                <c:pt idx="96">
                  <c:v>STK32B</c:v>
                </c:pt>
                <c:pt idx="97">
                  <c:v>ACVR1B</c:v>
                </c:pt>
                <c:pt idx="98">
                  <c:v>LOC91461</c:v>
                </c:pt>
                <c:pt idx="99">
                  <c:v>HUS1</c:v>
                </c:pt>
                <c:pt idx="100">
                  <c:v>CDKN2D</c:v>
                </c:pt>
                <c:pt idx="101">
                  <c:v>MAP2K7</c:v>
                </c:pt>
                <c:pt idx="102">
                  <c:v>STK4</c:v>
                </c:pt>
                <c:pt idx="103">
                  <c:v>PRKG2</c:v>
                </c:pt>
                <c:pt idx="104">
                  <c:v>CHUK</c:v>
                </c:pt>
                <c:pt idx="105">
                  <c:v>ICK</c:v>
                </c:pt>
                <c:pt idx="106">
                  <c:v>CDKL3</c:v>
                </c:pt>
                <c:pt idx="107">
                  <c:v>HK3</c:v>
                </c:pt>
                <c:pt idx="108">
                  <c:v>SNARK</c:v>
                </c:pt>
                <c:pt idx="109">
                  <c:v>PHKG2</c:v>
                </c:pt>
                <c:pt idx="110">
                  <c:v>TRPM7</c:v>
                </c:pt>
                <c:pt idx="111">
                  <c:v>STK35</c:v>
                </c:pt>
                <c:pt idx="112">
                  <c:v>AATK</c:v>
                </c:pt>
                <c:pt idx="113">
                  <c:v>PRKWNK3</c:v>
                </c:pt>
                <c:pt idx="114">
                  <c:v>SBK1</c:v>
                </c:pt>
                <c:pt idx="115">
                  <c:v>ILK</c:v>
                </c:pt>
                <c:pt idx="116">
                  <c:v>NT</c:v>
                </c:pt>
                <c:pt idx="117">
                  <c:v>MAP3K7</c:v>
                </c:pt>
                <c:pt idx="119">
                  <c:v>FRK</c:v>
                </c:pt>
                <c:pt idx="120">
                  <c:v>AK2</c:v>
                </c:pt>
                <c:pt idx="121">
                  <c:v>PAK6</c:v>
                </c:pt>
                <c:pt idx="122">
                  <c:v>CDK10</c:v>
                </c:pt>
                <c:pt idx="123">
                  <c:v>UN</c:v>
                </c:pt>
                <c:pt idx="124">
                  <c:v>CDC2L5</c:v>
                </c:pt>
                <c:pt idx="125">
                  <c:v>LMTK3</c:v>
                </c:pt>
                <c:pt idx="126">
                  <c:v>GRK1</c:v>
                </c:pt>
                <c:pt idx="127">
                  <c:v>ITK</c:v>
                </c:pt>
                <c:pt idx="128">
                  <c:v>STK38L</c:v>
                </c:pt>
                <c:pt idx="129">
                  <c:v>KDR</c:v>
                </c:pt>
                <c:pt idx="130">
                  <c:v>TOPK</c:v>
                </c:pt>
                <c:pt idx="131">
                  <c:v>ROCK1</c:v>
                </c:pt>
                <c:pt idx="132">
                  <c:v>PRKAB2</c:v>
                </c:pt>
                <c:pt idx="133">
                  <c:v>FGFR2</c:v>
                </c:pt>
                <c:pt idx="134">
                  <c:v>TESK1</c:v>
                </c:pt>
                <c:pt idx="135">
                  <c:v>AKT1</c:v>
                </c:pt>
                <c:pt idx="136">
                  <c:v>CCRK</c:v>
                </c:pt>
                <c:pt idx="137">
                  <c:v>IHPK2</c:v>
                </c:pt>
                <c:pt idx="138">
                  <c:v>GUCY2C</c:v>
                </c:pt>
                <c:pt idx="139">
                  <c:v>MAPKAPK3</c:v>
                </c:pt>
                <c:pt idx="140">
                  <c:v>PLK3</c:v>
                </c:pt>
                <c:pt idx="141">
                  <c:v>ACVR1C</c:v>
                </c:pt>
                <c:pt idx="142">
                  <c:v>BMPR1B</c:v>
                </c:pt>
                <c:pt idx="143">
                  <c:v>NT</c:v>
                </c:pt>
                <c:pt idx="144">
                  <c:v>PIK3CD</c:v>
                </c:pt>
                <c:pt idx="145">
                  <c:v>CDC42BPA</c:v>
                </c:pt>
                <c:pt idx="146">
                  <c:v>PI4K2B</c:v>
                </c:pt>
                <c:pt idx="147">
                  <c:v>RIPK3</c:v>
                </c:pt>
                <c:pt idx="148">
                  <c:v>SCAP1</c:v>
                </c:pt>
                <c:pt idx="149">
                  <c:v>CHEK2</c:v>
                </c:pt>
                <c:pt idx="150">
                  <c:v>INSRR</c:v>
                </c:pt>
                <c:pt idx="151">
                  <c:v>ERBB3</c:v>
                </c:pt>
                <c:pt idx="152">
                  <c:v>TRIB1</c:v>
                </c:pt>
                <c:pt idx="153">
                  <c:v>LCK</c:v>
                </c:pt>
                <c:pt idx="154">
                  <c:v>IKBKAP</c:v>
                </c:pt>
                <c:pt idx="155">
                  <c:v>CSNK1A1</c:v>
                </c:pt>
                <c:pt idx="156">
                  <c:v>PIK3R1</c:v>
                </c:pt>
                <c:pt idx="157">
                  <c:v>PRKX</c:v>
                </c:pt>
                <c:pt idx="158">
                  <c:v>DUSTYPK</c:v>
                </c:pt>
                <c:pt idx="159">
                  <c:v>GRK4</c:v>
                </c:pt>
                <c:pt idx="160">
                  <c:v>KHK</c:v>
                </c:pt>
                <c:pt idx="161">
                  <c:v>PRKR</c:v>
                </c:pt>
                <c:pt idx="162">
                  <c:v>BCR</c:v>
                </c:pt>
                <c:pt idx="163">
                  <c:v>YES1</c:v>
                </c:pt>
                <c:pt idx="164">
                  <c:v>MGC8407</c:v>
                </c:pt>
                <c:pt idx="165">
                  <c:v>ARAF1</c:v>
                </c:pt>
                <c:pt idx="166">
                  <c:v>ULK2</c:v>
                </c:pt>
                <c:pt idx="167">
                  <c:v>FLJ34389</c:v>
                </c:pt>
                <c:pt idx="168">
                  <c:v>STK17A</c:v>
                </c:pt>
                <c:pt idx="169">
                  <c:v>PIK3R4</c:v>
                </c:pt>
                <c:pt idx="170">
                  <c:v>PAK4</c:v>
                </c:pt>
                <c:pt idx="171">
                  <c:v>BTK</c:v>
                </c:pt>
                <c:pt idx="172">
                  <c:v>MLCK</c:v>
                </c:pt>
                <c:pt idx="173">
                  <c:v>RPS6KA2</c:v>
                </c:pt>
                <c:pt idx="174">
                  <c:v>MAST2</c:v>
                </c:pt>
                <c:pt idx="175">
                  <c:v>PRKACA</c:v>
                </c:pt>
                <c:pt idx="176">
                  <c:v>PSKH1</c:v>
                </c:pt>
                <c:pt idx="177">
                  <c:v>MAPK9</c:v>
                </c:pt>
                <c:pt idx="178">
                  <c:v>PAK7</c:v>
                </c:pt>
                <c:pt idx="179">
                  <c:v>ERBB4</c:v>
                </c:pt>
                <c:pt idx="180">
                  <c:v>PRKY</c:v>
                </c:pt>
                <c:pt idx="181">
                  <c:v>PHKA1</c:v>
                </c:pt>
                <c:pt idx="182">
                  <c:v>TBK1</c:v>
                </c:pt>
                <c:pt idx="183">
                  <c:v>STK33</c:v>
                </c:pt>
                <c:pt idx="184">
                  <c:v>PTK2</c:v>
                </c:pt>
                <c:pt idx="185">
                  <c:v>DTYMK</c:v>
                </c:pt>
                <c:pt idx="186">
                  <c:v>IGF1R</c:v>
                </c:pt>
                <c:pt idx="187">
                  <c:v>ADRBK1</c:v>
                </c:pt>
                <c:pt idx="188">
                  <c:v>DGKD</c:v>
                </c:pt>
                <c:pt idx="189">
                  <c:v>MAP2K6</c:v>
                </c:pt>
                <c:pt idx="190">
                  <c:v>NT</c:v>
                </c:pt>
                <c:pt idx="191">
                  <c:v>CAMK2D</c:v>
                </c:pt>
                <c:pt idx="192">
                  <c:v>CDKN2B</c:v>
                </c:pt>
                <c:pt idx="193">
                  <c:v>DAPK1</c:v>
                </c:pt>
                <c:pt idx="194">
                  <c:v>ITPKC</c:v>
                </c:pt>
                <c:pt idx="195">
                  <c:v>LIMK2</c:v>
                </c:pt>
                <c:pt idx="196">
                  <c:v>FLT4</c:v>
                </c:pt>
                <c:pt idx="197">
                  <c:v>CDK5R2</c:v>
                </c:pt>
                <c:pt idx="198">
                  <c:v>CSNK1G1</c:v>
                </c:pt>
                <c:pt idx="199">
                  <c:v>MAP3K3</c:v>
                </c:pt>
                <c:pt idx="200">
                  <c:v>FLJ23356</c:v>
                </c:pt>
                <c:pt idx="201">
                  <c:v>MAPK10</c:v>
                </c:pt>
                <c:pt idx="202">
                  <c:v>STK19</c:v>
                </c:pt>
                <c:pt idx="203">
                  <c:v>NEK9</c:v>
                </c:pt>
                <c:pt idx="204">
                  <c:v>PRKAR2B</c:v>
                </c:pt>
                <c:pt idx="205">
                  <c:v>MAP3K4</c:v>
                </c:pt>
                <c:pt idx="206">
                  <c:v>MAP3K6</c:v>
                </c:pt>
                <c:pt idx="207">
                  <c:v>RPS6KL1</c:v>
                </c:pt>
                <c:pt idx="208">
                  <c:v>TRPM6</c:v>
                </c:pt>
                <c:pt idx="209">
                  <c:v>NT</c:v>
                </c:pt>
                <c:pt idx="210">
                  <c:v>SSTK</c:v>
                </c:pt>
                <c:pt idx="211">
                  <c:v>VRK1</c:v>
                </c:pt>
                <c:pt idx="212">
                  <c:v>BAIAP1</c:v>
                </c:pt>
                <c:pt idx="213">
                  <c:v>DGKI</c:v>
                </c:pt>
                <c:pt idx="214">
                  <c:v>VRK3</c:v>
                </c:pt>
                <c:pt idx="215">
                  <c:v>FGR</c:v>
                </c:pt>
                <c:pt idx="216">
                  <c:v>RIPK1</c:v>
                </c:pt>
                <c:pt idx="217">
                  <c:v>ADCK2</c:v>
                </c:pt>
                <c:pt idx="218">
                  <c:v>PDK4</c:v>
                </c:pt>
                <c:pt idx="219">
                  <c:v>ALS2CR2</c:v>
                </c:pt>
                <c:pt idx="220">
                  <c:v>SLK</c:v>
                </c:pt>
                <c:pt idx="221">
                  <c:v>NEK3</c:v>
                </c:pt>
                <c:pt idx="222">
                  <c:v>MARK4</c:v>
                </c:pt>
                <c:pt idx="223">
                  <c:v>AK1</c:v>
                </c:pt>
                <c:pt idx="224">
                  <c:v>AKT3</c:v>
                </c:pt>
                <c:pt idx="225">
                  <c:v>RPS6KA6</c:v>
                </c:pt>
                <c:pt idx="226">
                  <c:v>PRPS2</c:v>
                </c:pt>
                <c:pt idx="227">
                  <c:v>MELK</c:v>
                </c:pt>
                <c:pt idx="228">
                  <c:v>DYRK2</c:v>
                </c:pt>
                <c:pt idx="229">
                  <c:v>EFNA4</c:v>
                </c:pt>
                <c:pt idx="230">
                  <c:v>RELA</c:v>
                </c:pt>
                <c:pt idx="231">
                  <c:v>NME6</c:v>
                </c:pt>
                <c:pt idx="232">
                  <c:v>DYRK1B</c:v>
                </c:pt>
                <c:pt idx="233">
                  <c:v>FLJ10761</c:v>
                </c:pt>
                <c:pt idx="234">
                  <c:v>SYK</c:v>
                </c:pt>
                <c:pt idx="235">
                  <c:v>CAMK2B</c:v>
                </c:pt>
                <c:pt idx="237">
                  <c:v>EPHA5</c:v>
                </c:pt>
                <c:pt idx="238">
                  <c:v>GALK2</c:v>
                </c:pt>
                <c:pt idx="239">
                  <c:v>CDKN2C</c:v>
                </c:pt>
                <c:pt idx="240">
                  <c:v>ERN1</c:v>
                </c:pt>
                <c:pt idx="241">
                  <c:v>EFNB3</c:v>
                </c:pt>
                <c:pt idx="242">
                  <c:v>TGFBR2</c:v>
                </c:pt>
                <c:pt idx="243">
                  <c:v>PIP5K1B</c:v>
                </c:pt>
                <c:pt idx="244">
                  <c:v>ITPK1</c:v>
                </c:pt>
                <c:pt idx="245">
                  <c:v>MUSK</c:v>
                </c:pt>
                <c:pt idx="246">
                  <c:v>NT</c:v>
                </c:pt>
                <c:pt idx="247">
                  <c:v>FRAP1</c:v>
                </c:pt>
                <c:pt idx="248">
                  <c:v>CDKL2</c:v>
                </c:pt>
                <c:pt idx="249">
                  <c:v>CDK7</c:v>
                </c:pt>
                <c:pt idx="250">
                  <c:v>NT</c:v>
                </c:pt>
                <c:pt idx="251">
                  <c:v>MST1R</c:v>
                </c:pt>
                <c:pt idx="252">
                  <c:v>TNIK</c:v>
                </c:pt>
                <c:pt idx="253">
                  <c:v>NT</c:v>
                </c:pt>
                <c:pt idx="254">
                  <c:v>NT</c:v>
                </c:pt>
                <c:pt idx="255">
                  <c:v>RIOK1</c:v>
                </c:pt>
                <c:pt idx="256">
                  <c:v>BRD2</c:v>
                </c:pt>
                <c:pt idx="257">
                  <c:v>AURKB</c:v>
                </c:pt>
                <c:pt idx="258">
                  <c:v>NT</c:v>
                </c:pt>
                <c:pt idx="259">
                  <c:v>MAP3K11</c:v>
                </c:pt>
                <c:pt idx="260">
                  <c:v>JAK2</c:v>
                </c:pt>
                <c:pt idx="261">
                  <c:v>LTK</c:v>
                </c:pt>
                <c:pt idx="262">
                  <c:v>UN</c:v>
                </c:pt>
                <c:pt idx="263">
                  <c:v>RPS6KB1</c:v>
                </c:pt>
                <c:pt idx="264">
                  <c:v>CDKL1</c:v>
                </c:pt>
                <c:pt idx="265">
                  <c:v>UN</c:v>
                </c:pt>
                <c:pt idx="266">
                  <c:v>PDGFRA</c:v>
                </c:pt>
                <c:pt idx="267">
                  <c:v>MGC42105</c:v>
                </c:pt>
                <c:pt idx="268">
                  <c:v>KIT</c:v>
                </c:pt>
                <c:pt idx="269">
                  <c:v>TRIB2</c:v>
                </c:pt>
                <c:pt idx="270">
                  <c:v>CLK1</c:v>
                </c:pt>
                <c:pt idx="271">
                  <c:v>PIK3CB</c:v>
                </c:pt>
                <c:pt idx="272">
                  <c:v>UN</c:v>
                </c:pt>
                <c:pt idx="273">
                  <c:v>UN</c:v>
                </c:pt>
                <c:pt idx="274">
                  <c:v>ANKK1</c:v>
                </c:pt>
                <c:pt idx="275">
                  <c:v>STK17B</c:v>
                </c:pt>
                <c:pt idx="276">
                  <c:v>UN</c:v>
                </c:pt>
                <c:pt idx="277">
                  <c:v>ROS1</c:v>
                </c:pt>
                <c:pt idx="279">
                  <c:v>NLK</c:v>
                </c:pt>
                <c:pt idx="280">
                  <c:v>AMHR2</c:v>
                </c:pt>
                <c:pt idx="281">
                  <c:v>IKBKE</c:v>
                </c:pt>
                <c:pt idx="282">
                  <c:v>DCK</c:v>
                </c:pt>
                <c:pt idx="283">
                  <c:v>CPNE3</c:v>
                </c:pt>
                <c:pt idx="284">
                  <c:v>MAP2K4</c:v>
                </c:pt>
                <c:pt idx="285">
                  <c:v>IRAK1</c:v>
                </c:pt>
                <c:pt idx="286">
                  <c:v>PIM2</c:v>
                </c:pt>
                <c:pt idx="287">
                  <c:v>ANKRD3</c:v>
                </c:pt>
                <c:pt idx="288">
                  <c:v>LRRK2</c:v>
                </c:pt>
                <c:pt idx="289">
                  <c:v>SPEG</c:v>
                </c:pt>
                <c:pt idx="290">
                  <c:v>STK31</c:v>
                </c:pt>
                <c:pt idx="291">
                  <c:v>MAP2K2</c:v>
                </c:pt>
                <c:pt idx="292">
                  <c:v>NT</c:v>
                </c:pt>
                <c:pt idx="293">
                  <c:v>RPS6KA3</c:v>
                </c:pt>
                <c:pt idx="294">
                  <c:v>MAPK1</c:v>
                </c:pt>
                <c:pt idx="295">
                  <c:v>MYO3A</c:v>
                </c:pt>
                <c:pt idx="296">
                  <c:v>NT</c:v>
                </c:pt>
                <c:pt idx="297">
                  <c:v>GOLGA5</c:v>
                </c:pt>
                <c:pt idx="298">
                  <c:v>IRAK2</c:v>
                </c:pt>
                <c:pt idx="299">
                  <c:v>UN</c:v>
                </c:pt>
                <c:pt idx="300">
                  <c:v>PAK1</c:v>
                </c:pt>
                <c:pt idx="301">
                  <c:v>EPHA3</c:v>
                </c:pt>
                <c:pt idx="302">
                  <c:v>IRAK3</c:v>
                </c:pt>
                <c:pt idx="303">
                  <c:v>BMX</c:v>
                </c:pt>
                <c:pt idx="304">
                  <c:v>CERK</c:v>
                </c:pt>
                <c:pt idx="305">
                  <c:v>DGUOK</c:v>
                </c:pt>
                <c:pt idx="306">
                  <c:v>NT</c:v>
                </c:pt>
                <c:pt idx="307">
                  <c:v>MARK1</c:v>
                </c:pt>
                <c:pt idx="308">
                  <c:v>NRBP</c:v>
                </c:pt>
                <c:pt idx="309">
                  <c:v>CAMK1G</c:v>
                </c:pt>
                <c:pt idx="310">
                  <c:v>SIK2</c:v>
                </c:pt>
                <c:pt idx="311">
                  <c:v>UN</c:v>
                </c:pt>
                <c:pt idx="312">
                  <c:v>CRIM1</c:v>
                </c:pt>
                <c:pt idx="313">
                  <c:v>PI4KII</c:v>
                </c:pt>
                <c:pt idx="314">
                  <c:v>MAP2K1</c:v>
                </c:pt>
                <c:pt idx="315">
                  <c:v>NT</c:v>
                </c:pt>
                <c:pt idx="316">
                  <c:v>DDR2</c:v>
                </c:pt>
                <c:pt idx="317">
                  <c:v>DLG1</c:v>
                </c:pt>
                <c:pt idx="318">
                  <c:v>PNKP</c:v>
                </c:pt>
                <c:pt idx="319">
                  <c:v>UMP-CMPK</c:v>
                </c:pt>
                <c:pt idx="320">
                  <c:v>DGKB</c:v>
                </c:pt>
                <c:pt idx="321">
                  <c:v>NEK1</c:v>
                </c:pt>
                <c:pt idx="322">
                  <c:v>MGC45428</c:v>
                </c:pt>
                <c:pt idx="323">
                  <c:v>MAPK14</c:v>
                </c:pt>
                <c:pt idx="324">
                  <c:v>CASK</c:v>
                </c:pt>
                <c:pt idx="325">
                  <c:v>TEC</c:v>
                </c:pt>
                <c:pt idx="326">
                  <c:v>MYLK2</c:v>
                </c:pt>
                <c:pt idx="327">
                  <c:v>LATS1</c:v>
                </c:pt>
                <c:pt idx="328">
                  <c:v>MAPK11</c:v>
                </c:pt>
                <c:pt idx="329">
                  <c:v>NT</c:v>
                </c:pt>
                <c:pt idx="330">
                  <c:v>MAGI-3</c:v>
                </c:pt>
                <c:pt idx="331">
                  <c:v>MAP2K3</c:v>
                </c:pt>
                <c:pt idx="332">
                  <c:v>UN</c:v>
                </c:pt>
                <c:pt idx="333">
                  <c:v>STK36</c:v>
                </c:pt>
                <c:pt idx="334">
                  <c:v>STK11</c:v>
                </c:pt>
                <c:pt idx="335">
                  <c:v>PRKCN</c:v>
                </c:pt>
                <c:pt idx="336">
                  <c:v>PFKFB1</c:v>
                </c:pt>
                <c:pt idx="337">
                  <c:v>ROR1</c:v>
                </c:pt>
                <c:pt idx="338">
                  <c:v>MAPKAPK5</c:v>
                </c:pt>
                <c:pt idx="339">
                  <c:v>PMVK</c:v>
                </c:pt>
                <c:pt idx="340">
                  <c:v>PRKG1</c:v>
                </c:pt>
                <c:pt idx="341">
                  <c:v>KUB3</c:v>
                </c:pt>
                <c:pt idx="342">
                  <c:v>NT</c:v>
                </c:pt>
                <c:pt idx="343">
                  <c:v>NEK6</c:v>
                </c:pt>
                <c:pt idx="344">
                  <c:v>PTK7</c:v>
                </c:pt>
                <c:pt idx="345">
                  <c:v>PIM3</c:v>
                </c:pt>
                <c:pt idx="346">
                  <c:v>FASTK</c:v>
                </c:pt>
                <c:pt idx="347">
                  <c:v>PTK2B</c:v>
                </c:pt>
                <c:pt idx="348">
                  <c:v>STYK1</c:v>
                </c:pt>
                <c:pt idx="349">
                  <c:v>NT</c:v>
                </c:pt>
                <c:pt idx="350">
                  <c:v>PKM2</c:v>
                </c:pt>
                <c:pt idx="351">
                  <c:v>UN</c:v>
                </c:pt>
                <c:pt idx="352">
                  <c:v>PACSIN1</c:v>
                </c:pt>
                <c:pt idx="353">
                  <c:v>GSG2</c:v>
                </c:pt>
                <c:pt idx="354">
                  <c:v>PAPSS1</c:v>
                </c:pt>
                <c:pt idx="355">
                  <c:v>EPHB3</c:v>
                </c:pt>
                <c:pt idx="356">
                  <c:v>CKMT2</c:v>
                </c:pt>
                <c:pt idx="357">
                  <c:v>NT</c:v>
                </c:pt>
                <c:pt idx="358">
                  <c:v>PANK2</c:v>
                </c:pt>
                <c:pt idx="359">
                  <c:v>C10ORF89</c:v>
                </c:pt>
                <c:pt idx="360">
                  <c:v>MAP3K9</c:v>
                </c:pt>
                <c:pt idx="361">
                  <c:v>PRKCE</c:v>
                </c:pt>
                <c:pt idx="362">
                  <c:v>CIB2</c:v>
                </c:pt>
                <c:pt idx="363">
                  <c:v>DGKQ</c:v>
                </c:pt>
                <c:pt idx="364">
                  <c:v>EPHB4</c:v>
                </c:pt>
                <c:pt idx="365">
                  <c:v>MAPK3</c:v>
                </c:pt>
                <c:pt idx="366">
                  <c:v>MPP1</c:v>
                </c:pt>
                <c:pt idx="367">
                  <c:v>TP53RK</c:v>
                </c:pt>
                <c:pt idx="368">
                  <c:v>RIOK2</c:v>
                </c:pt>
                <c:pt idx="369">
                  <c:v>PASK</c:v>
                </c:pt>
                <c:pt idx="370">
                  <c:v>STK10</c:v>
                </c:pt>
                <c:pt idx="371">
                  <c:v>UN</c:v>
                </c:pt>
                <c:pt idx="372">
                  <c:v>INSR</c:v>
                </c:pt>
                <c:pt idx="373">
                  <c:v>PRKWNK1</c:v>
                </c:pt>
                <c:pt idx="374">
                  <c:v>NAGK</c:v>
                </c:pt>
                <c:pt idx="375">
                  <c:v>NT</c:v>
                </c:pt>
                <c:pt idx="376">
                  <c:v>PRKCL1</c:v>
                </c:pt>
                <c:pt idx="377">
                  <c:v>MAP4K5</c:v>
                </c:pt>
                <c:pt idx="378">
                  <c:v>LOC340156</c:v>
                </c:pt>
                <c:pt idx="379">
                  <c:v>NT</c:v>
                </c:pt>
                <c:pt idx="380">
                  <c:v>C9ORF96</c:v>
                </c:pt>
                <c:pt idx="381">
                  <c:v>NT</c:v>
                </c:pt>
                <c:pt idx="382">
                  <c:v>NPR2</c:v>
                </c:pt>
                <c:pt idx="383">
                  <c:v>MAP3K8</c:v>
                </c:pt>
                <c:pt idx="384">
                  <c:v>CAMKK1</c:v>
                </c:pt>
                <c:pt idx="385">
                  <c:v>CKM</c:v>
                </c:pt>
                <c:pt idx="386">
                  <c:v>PIK3C2B</c:v>
                </c:pt>
                <c:pt idx="387">
                  <c:v>STK3</c:v>
                </c:pt>
                <c:pt idx="388">
                  <c:v>NT</c:v>
                </c:pt>
                <c:pt idx="389">
                  <c:v>KCNH2</c:v>
                </c:pt>
                <c:pt idx="390">
                  <c:v>RAGE</c:v>
                </c:pt>
                <c:pt idx="391">
                  <c:v>MINK</c:v>
                </c:pt>
                <c:pt idx="392">
                  <c:v>PRKAR1B</c:v>
                </c:pt>
                <c:pt idx="393">
                  <c:v>AK7</c:v>
                </c:pt>
                <c:pt idx="394">
                  <c:v>SGK</c:v>
                </c:pt>
                <c:pt idx="395">
                  <c:v>ITPKA</c:v>
                </c:pt>
                <c:pt idx="396">
                  <c:v>NME2</c:v>
                </c:pt>
                <c:pt idx="397">
                  <c:v>EEF2K</c:v>
                </c:pt>
                <c:pt idx="398">
                  <c:v>LRRK1</c:v>
                </c:pt>
                <c:pt idx="399">
                  <c:v>LMTK2</c:v>
                </c:pt>
                <c:pt idx="400">
                  <c:v>MKNK1</c:v>
                </c:pt>
                <c:pt idx="401">
                  <c:v>TNK2</c:v>
                </c:pt>
                <c:pt idx="402">
                  <c:v>CRKL</c:v>
                </c:pt>
                <c:pt idx="403">
                  <c:v>HSPB8</c:v>
                </c:pt>
                <c:pt idx="404">
                  <c:v>TNK1</c:v>
                </c:pt>
                <c:pt idx="405">
                  <c:v>HUNK</c:v>
                </c:pt>
                <c:pt idx="406">
                  <c:v>UN</c:v>
                </c:pt>
                <c:pt idx="407">
                  <c:v>PINK1</c:v>
                </c:pt>
                <c:pt idx="408">
                  <c:v>PIM1</c:v>
                </c:pt>
                <c:pt idx="409">
                  <c:v>MOS</c:v>
                </c:pt>
                <c:pt idx="410">
                  <c:v>RIPK2</c:v>
                </c:pt>
                <c:pt idx="411">
                  <c:v>CAMKK2</c:v>
                </c:pt>
                <c:pt idx="412">
                  <c:v>CAMK2G</c:v>
                </c:pt>
                <c:pt idx="413">
                  <c:v>PRKAB1</c:v>
                </c:pt>
                <c:pt idx="414">
                  <c:v>CSK</c:v>
                </c:pt>
                <c:pt idx="415">
                  <c:v>NT</c:v>
                </c:pt>
                <c:pt idx="416">
                  <c:v>CDC42BPB</c:v>
                </c:pt>
                <c:pt idx="417">
                  <c:v>PRKAR2A</c:v>
                </c:pt>
                <c:pt idx="418">
                  <c:v>JAK3</c:v>
                </c:pt>
                <c:pt idx="419">
                  <c:v>CARKL</c:v>
                </c:pt>
                <c:pt idx="420">
                  <c:v>FN3KRP</c:v>
                </c:pt>
                <c:pt idx="421">
                  <c:v>SPHK1</c:v>
                </c:pt>
                <c:pt idx="422">
                  <c:v>NT</c:v>
                </c:pt>
                <c:pt idx="423">
                  <c:v>PDGFRL</c:v>
                </c:pt>
                <c:pt idx="424">
                  <c:v>MAPKAPK2</c:v>
                </c:pt>
                <c:pt idx="425">
                  <c:v>NT</c:v>
                </c:pt>
                <c:pt idx="426">
                  <c:v>MAK</c:v>
                </c:pt>
                <c:pt idx="427">
                  <c:v>PRKCA</c:v>
                </c:pt>
                <c:pt idx="428">
                  <c:v>SAST</c:v>
                </c:pt>
                <c:pt idx="429">
                  <c:v>UN</c:v>
                </c:pt>
                <c:pt idx="430">
                  <c:v>BCKDK</c:v>
                </c:pt>
                <c:pt idx="431">
                  <c:v>UN</c:v>
                </c:pt>
                <c:pt idx="432">
                  <c:v>PTK9</c:v>
                </c:pt>
                <c:pt idx="433">
                  <c:v>AK5</c:v>
                </c:pt>
                <c:pt idx="434">
                  <c:v>CSNK2A1</c:v>
                </c:pt>
                <c:pt idx="435">
                  <c:v>STK24</c:v>
                </c:pt>
                <c:pt idx="436">
                  <c:v>MVK</c:v>
                </c:pt>
                <c:pt idx="437">
                  <c:v>PKIB</c:v>
                </c:pt>
                <c:pt idx="438">
                  <c:v>PRPS1</c:v>
                </c:pt>
                <c:pt idx="439">
                  <c:v>NT</c:v>
                </c:pt>
                <c:pt idx="440">
                  <c:v>STK22D</c:v>
                </c:pt>
                <c:pt idx="441">
                  <c:v>MGC4796</c:v>
                </c:pt>
                <c:pt idx="442">
                  <c:v>NT</c:v>
                </c:pt>
                <c:pt idx="443">
                  <c:v>MAPK6</c:v>
                </c:pt>
                <c:pt idx="444">
                  <c:v>MAPK12</c:v>
                </c:pt>
                <c:pt idx="445">
                  <c:v>GRK7</c:v>
                </c:pt>
                <c:pt idx="446">
                  <c:v>EPHA4</c:v>
                </c:pt>
                <c:pt idx="447">
                  <c:v>UN</c:v>
                </c:pt>
                <c:pt idx="448">
                  <c:v>FGFR4</c:v>
                </c:pt>
                <c:pt idx="449">
                  <c:v>CDADC1</c:v>
                </c:pt>
                <c:pt idx="450">
                  <c:v>EGFR</c:v>
                </c:pt>
                <c:pt idx="451">
                  <c:v>NT</c:v>
                </c:pt>
                <c:pt idx="452">
                  <c:v>PRKCM</c:v>
                </c:pt>
                <c:pt idx="453">
                  <c:v>EIF2AK3</c:v>
                </c:pt>
                <c:pt idx="454">
                  <c:v>JAK1</c:v>
                </c:pt>
                <c:pt idx="455">
                  <c:v>AURKC</c:v>
                </c:pt>
                <c:pt idx="456">
                  <c:v>FUK</c:v>
                </c:pt>
                <c:pt idx="457">
                  <c:v>RPS6KB2</c:v>
                </c:pt>
                <c:pt idx="458">
                  <c:v>NT</c:v>
                </c:pt>
                <c:pt idx="459">
                  <c:v>AXL</c:v>
                </c:pt>
                <c:pt idx="460">
                  <c:v>MAP3K10</c:v>
                </c:pt>
                <c:pt idx="461">
                  <c:v>CHKB</c:v>
                </c:pt>
                <c:pt idx="462">
                  <c:v>BMPR2</c:v>
                </c:pt>
                <c:pt idx="463">
                  <c:v>MERTK</c:v>
                </c:pt>
                <c:pt idx="464">
                  <c:v>IGF2R</c:v>
                </c:pt>
                <c:pt idx="465">
                  <c:v>PFKFB3</c:v>
                </c:pt>
                <c:pt idx="466">
                  <c:v>PANK3</c:v>
                </c:pt>
                <c:pt idx="467">
                  <c:v>NT</c:v>
                </c:pt>
                <c:pt idx="468">
                  <c:v>DYRK3</c:v>
                </c:pt>
                <c:pt idx="469">
                  <c:v>FGFR1</c:v>
                </c:pt>
                <c:pt idx="470">
                  <c:v>FYN</c:v>
                </c:pt>
                <c:pt idx="471">
                  <c:v>ETNK1</c:v>
                </c:pt>
                <c:pt idx="472">
                  <c:v>ERBB2</c:v>
                </c:pt>
                <c:pt idx="473">
                  <c:v>MAST4</c:v>
                </c:pt>
                <c:pt idx="474">
                  <c:v>NT</c:v>
                </c:pt>
                <c:pt idx="475">
                  <c:v>RNASEL</c:v>
                </c:pt>
                <c:pt idx="476">
                  <c:v>CSNK1E</c:v>
                </c:pt>
                <c:pt idx="477">
                  <c:v>EPHA6</c:v>
                </c:pt>
                <c:pt idx="478">
                  <c:v>DLG2</c:v>
                </c:pt>
                <c:pt idx="479">
                  <c:v>NT</c:v>
                </c:pt>
                <c:pt idx="480">
                  <c:v>TYK2</c:v>
                </c:pt>
                <c:pt idx="481">
                  <c:v>NT</c:v>
                </c:pt>
                <c:pt idx="482">
                  <c:v>TEX14</c:v>
                </c:pt>
                <c:pt idx="483">
                  <c:v>BLK</c:v>
                </c:pt>
                <c:pt idx="484">
                  <c:v>ERK8</c:v>
                </c:pt>
                <c:pt idx="485">
                  <c:v>SRC</c:v>
                </c:pt>
                <c:pt idx="486">
                  <c:v>PKLR</c:v>
                </c:pt>
                <c:pt idx="487">
                  <c:v>CAMK1</c:v>
                </c:pt>
                <c:pt idx="488">
                  <c:v>ABL2</c:v>
                </c:pt>
                <c:pt idx="489">
                  <c:v>KIAA1361</c:v>
                </c:pt>
                <c:pt idx="490">
                  <c:v>NME1</c:v>
                </c:pt>
                <c:pt idx="491">
                  <c:v>DLG3</c:v>
                </c:pt>
                <c:pt idx="492">
                  <c:v>FLT1</c:v>
                </c:pt>
                <c:pt idx="493">
                  <c:v>NTRK1</c:v>
                </c:pt>
                <c:pt idx="494">
                  <c:v>TJP2</c:v>
                </c:pt>
                <c:pt idx="495">
                  <c:v>GK</c:v>
                </c:pt>
                <c:pt idx="496">
                  <c:v>DDR1</c:v>
                </c:pt>
                <c:pt idx="497">
                  <c:v>DCAMKL1</c:v>
                </c:pt>
                <c:pt idx="498">
                  <c:v>FER</c:v>
                </c:pt>
                <c:pt idx="499">
                  <c:v>KIAA1811</c:v>
                </c:pt>
                <c:pt idx="500">
                  <c:v>FLJ32685</c:v>
                </c:pt>
                <c:pt idx="501">
                  <c:v>PGK2</c:v>
                </c:pt>
                <c:pt idx="502">
                  <c:v>GUCY2F</c:v>
                </c:pt>
                <c:pt idx="503">
                  <c:v>VRK2</c:v>
                </c:pt>
                <c:pt idx="504">
                  <c:v>NT</c:v>
                </c:pt>
                <c:pt idx="505">
                  <c:v>PRKCB1</c:v>
                </c:pt>
                <c:pt idx="506">
                  <c:v>NYD-SP25</c:v>
                </c:pt>
                <c:pt idx="507">
                  <c:v>NT</c:v>
                </c:pt>
                <c:pt idx="508">
                  <c:v>STK38</c:v>
                </c:pt>
                <c:pt idx="509">
                  <c:v>THNSL1</c:v>
                </c:pt>
                <c:pt idx="510">
                  <c:v>GNE</c:v>
                </c:pt>
                <c:pt idx="511">
                  <c:v>NT</c:v>
                </c:pt>
                <c:pt idx="512">
                  <c:v>BMP2K</c:v>
                </c:pt>
                <c:pt idx="513">
                  <c:v>NT</c:v>
                </c:pt>
                <c:pt idx="514">
                  <c:v>NT</c:v>
                </c:pt>
                <c:pt idx="515">
                  <c:v>MAP3K5</c:v>
                </c:pt>
                <c:pt idx="516">
                  <c:v>PFTK1</c:v>
                </c:pt>
                <c:pt idx="517">
                  <c:v>ADRBK2</c:v>
                </c:pt>
                <c:pt idx="518">
                  <c:v>URKL1</c:v>
                </c:pt>
                <c:pt idx="519">
                  <c:v>TRIO</c:v>
                </c:pt>
                <c:pt idx="520">
                  <c:v>PIK3C2G</c:v>
                </c:pt>
                <c:pt idx="522">
                  <c:v>TESK2</c:v>
                </c:pt>
                <c:pt idx="523">
                  <c:v>NT</c:v>
                </c:pt>
                <c:pt idx="524">
                  <c:v>PRPS1L1</c:v>
                </c:pt>
                <c:pt idx="525">
                  <c:v>EPHA1</c:v>
                </c:pt>
                <c:pt idx="526">
                  <c:v>NT</c:v>
                </c:pt>
                <c:pt idx="527">
                  <c:v>ADCK5</c:v>
                </c:pt>
                <c:pt idx="528">
                  <c:v>NT</c:v>
                </c:pt>
                <c:pt idx="529">
                  <c:v>PRKCI</c:v>
                </c:pt>
                <c:pt idx="530">
                  <c:v>LAK</c:v>
                </c:pt>
                <c:pt idx="531">
                  <c:v>PDPK1</c:v>
                </c:pt>
                <c:pt idx="532">
                  <c:v>TTBK2</c:v>
                </c:pt>
                <c:pt idx="533">
                  <c:v>ALK</c:v>
                </c:pt>
                <c:pt idx="534">
                  <c:v>KIAA1804</c:v>
                </c:pt>
                <c:pt idx="535">
                  <c:v>HIPK4</c:v>
                </c:pt>
                <c:pt idx="536">
                  <c:v>SRPK2</c:v>
                </c:pt>
                <c:pt idx="537">
                  <c:v>GRK6</c:v>
                </c:pt>
                <c:pt idx="538">
                  <c:v>GALK1</c:v>
                </c:pt>
                <c:pt idx="539">
                  <c:v>DAPK3</c:v>
                </c:pt>
                <c:pt idx="540">
                  <c:v>NRBP2</c:v>
                </c:pt>
                <c:pt idx="541">
                  <c:v>NT</c:v>
                </c:pt>
                <c:pt idx="542">
                  <c:v>EPHA2</c:v>
                </c:pt>
                <c:pt idx="543">
                  <c:v>UN</c:v>
                </c:pt>
                <c:pt idx="544">
                  <c:v>PRKAG3</c:v>
                </c:pt>
                <c:pt idx="545">
                  <c:v>EPHB1</c:v>
                </c:pt>
                <c:pt idx="546">
                  <c:v>PIP5K1A</c:v>
                </c:pt>
                <c:pt idx="547">
                  <c:v>PDK2</c:v>
                </c:pt>
                <c:pt idx="548">
                  <c:v>CAMKIINALPHA</c:v>
                </c:pt>
                <c:pt idx="549">
                  <c:v>TTBK1</c:v>
                </c:pt>
                <c:pt idx="550">
                  <c:v>DKFZP761P0423</c:v>
                </c:pt>
                <c:pt idx="551">
                  <c:v>CDK6</c:v>
                </c:pt>
                <c:pt idx="552">
                  <c:v>TYRO3</c:v>
                </c:pt>
                <c:pt idx="554">
                  <c:v>STK16</c:v>
                </c:pt>
                <c:pt idx="555">
                  <c:v>EPHB6</c:v>
                </c:pt>
                <c:pt idx="556">
                  <c:v>GTF2H1</c:v>
                </c:pt>
                <c:pt idx="557">
                  <c:v>PANK1</c:v>
                </c:pt>
                <c:pt idx="558">
                  <c:v>FGFRL1</c:v>
                </c:pt>
                <c:pt idx="559">
                  <c:v>CKS1B</c:v>
                </c:pt>
                <c:pt idx="560">
                  <c:v>MAP3K7IP1</c:v>
                </c:pt>
                <c:pt idx="561">
                  <c:v>PFKM</c:v>
                </c:pt>
                <c:pt idx="562">
                  <c:v>NT</c:v>
                </c:pt>
                <c:pt idx="563">
                  <c:v>NT</c:v>
                </c:pt>
                <c:pt idx="564">
                  <c:v>UN</c:v>
                </c:pt>
                <c:pt idx="565">
                  <c:v>CDK4</c:v>
                </c:pt>
                <c:pt idx="566">
                  <c:v>NT</c:v>
                </c:pt>
                <c:pt idx="567">
                  <c:v>SRMS</c:v>
                </c:pt>
                <c:pt idx="568">
                  <c:v>TGFBR1</c:v>
                </c:pt>
                <c:pt idx="569">
                  <c:v>NEK8</c:v>
                </c:pt>
                <c:pt idx="570">
                  <c:v>CDKN1B</c:v>
                </c:pt>
                <c:pt idx="571">
                  <c:v>PIP5K2C</c:v>
                </c:pt>
                <c:pt idx="572">
                  <c:v>PRKAA1</c:v>
                </c:pt>
                <c:pt idx="573">
                  <c:v>NME7</c:v>
                </c:pt>
                <c:pt idx="574">
                  <c:v>ADCK1</c:v>
                </c:pt>
                <c:pt idx="575">
                  <c:v>LYN</c:v>
                </c:pt>
                <c:pt idx="576">
                  <c:v>MAP3K15</c:v>
                </c:pt>
                <c:pt idx="577">
                  <c:v>CKB</c:v>
                </c:pt>
                <c:pt idx="578">
                  <c:v>PGK1</c:v>
                </c:pt>
                <c:pt idx="579">
                  <c:v>EPHA7</c:v>
                </c:pt>
                <c:pt idx="580">
                  <c:v>CDK5</c:v>
                </c:pt>
                <c:pt idx="581">
                  <c:v>STK25</c:v>
                </c:pt>
                <c:pt idx="582">
                  <c:v>MPP3</c:v>
                </c:pt>
                <c:pt idx="583">
                  <c:v>CSNK1A1L</c:v>
                </c:pt>
                <c:pt idx="584">
                  <c:v>PFKFB4</c:v>
                </c:pt>
                <c:pt idx="585">
                  <c:v>NT</c:v>
                </c:pt>
                <c:pt idx="586">
                  <c:v>ACVRL1</c:v>
                </c:pt>
                <c:pt idx="587">
                  <c:v>FLJ25006</c:v>
                </c:pt>
                <c:pt idx="588">
                  <c:v>SCYL1</c:v>
                </c:pt>
                <c:pt idx="589">
                  <c:v>NEK11</c:v>
                </c:pt>
                <c:pt idx="590">
                  <c:v>SNF1LK</c:v>
                </c:pt>
                <c:pt idx="591">
                  <c:v>SNRK</c:v>
                </c:pt>
                <c:pt idx="592">
                  <c:v>PRKACG</c:v>
                </c:pt>
                <c:pt idx="593">
                  <c:v>NME5</c:v>
                </c:pt>
                <c:pt idx="594">
                  <c:v>PHKB</c:v>
                </c:pt>
                <c:pt idx="595">
                  <c:v>MKNK2</c:v>
                </c:pt>
                <c:pt idx="597">
                  <c:v>FLT3</c:v>
                </c:pt>
                <c:pt idx="598">
                  <c:v>MAP4K1</c:v>
                </c:pt>
                <c:pt idx="599">
                  <c:v>GUCY2D</c:v>
                </c:pt>
                <c:pt idx="600">
                  <c:v>PAPSS2</c:v>
                </c:pt>
                <c:pt idx="601">
                  <c:v>EPHA8</c:v>
                </c:pt>
                <c:pt idx="602">
                  <c:v>PCTK1</c:v>
                </c:pt>
                <c:pt idx="603">
                  <c:v>NT</c:v>
                </c:pt>
                <c:pt idx="604">
                  <c:v>UN</c:v>
                </c:pt>
                <c:pt idx="605">
                  <c:v>TSKS</c:v>
                </c:pt>
                <c:pt idx="606">
                  <c:v>NT</c:v>
                </c:pt>
                <c:pt idx="607">
                  <c:v>AAK1</c:v>
                </c:pt>
                <c:pt idx="608">
                  <c:v>UHMK1</c:v>
                </c:pt>
                <c:pt idx="609">
                  <c:v>NT</c:v>
                </c:pt>
                <c:pt idx="610">
                  <c:v>HIPK2</c:v>
                </c:pt>
                <c:pt idx="611">
                  <c:v>RPS6KA4</c:v>
                </c:pt>
                <c:pt idx="612">
                  <c:v>MAP3K12</c:v>
                </c:pt>
                <c:pt idx="613">
                  <c:v>PNCK</c:v>
                </c:pt>
                <c:pt idx="614">
                  <c:v>PDIK1L</c:v>
                </c:pt>
                <c:pt idx="615">
                  <c:v>AK3</c:v>
                </c:pt>
                <c:pt idx="616">
                  <c:v>FRDA</c:v>
                </c:pt>
                <c:pt idx="618">
                  <c:v>CDK3</c:v>
                </c:pt>
                <c:pt idx="619">
                  <c:v>PIK3CA</c:v>
                </c:pt>
                <c:pt idx="620">
                  <c:v>MAP4K4</c:v>
                </c:pt>
                <c:pt idx="621">
                  <c:v>NEK4</c:v>
                </c:pt>
                <c:pt idx="622">
                  <c:v>ZAK</c:v>
                </c:pt>
                <c:pt idx="623">
                  <c:v>ERN2</c:v>
                </c:pt>
                <c:pt idx="624">
                  <c:v>PDXK</c:v>
                </c:pt>
                <c:pt idx="625">
                  <c:v>NT</c:v>
                </c:pt>
                <c:pt idx="626">
                  <c:v>PIP5K2A</c:v>
                </c:pt>
                <c:pt idx="627">
                  <c:v>SRPK1</c:v>
                </c:pt>
                <c:pt idx="628">
                  <c:v>PFKP</c:v>
                </c:pt>
                <c:pt idx="629">
                  <c:v>NEK2</c:v>
                </c:pt>
                <c:pt idx="630">
                  <c:v>ROR2</c:v>
                </c:pt>
                <c:pt idx="631">
                  <c:v>PAK3</c:v>
                </c:pt>
                <c:pt idx="632">
                  <c:v>TNNI3K</c:v>
                </c:pt>
                <c:pt idx="633">
                  <c:v>DAPK2</c:v>
                </c:pt>
                <c:pt idx="635">
                  <c:v>DUSP21</c:v>
                </c:pt>
                <c:pt idx="636">
                  <c:v>HK1</c:v>
                </c:pt>
                <c:pt idx="637">
                  <c:v>MAP2K5</c:v>
                </c:pt>
                <c:pt idx="638">
                  <c:v>RBKS</c:v>
                </c:pt>
                <c:pt idx="639">
                  <c:v>CAMK1D</c:v>
                </c:pt>
                <c:pt idx="640">
                  <c:v>LATS2</c:v>
                </c:pt>
                <c:pt idx="641">
                  <c:v>TAO1</c:v>
                </c:pt>
                <c:pt idx="642">
                  <c:v>HIPK3</c:v>
                </c:pt>
                <c:pt idx="643">
                  <c:v>MAST3</c:v>
                </c:pt>
                <c:pt idx="644">
                  <c:v>CSNK1D</c:v>
                </c:pt>
                <c:pt idx="645">
                  <c:v>N4BP2</c:v>
                </c:pt>
                <c:pt idx="646">
                  <c:v>PRKAG2</c:v>
                </c:pt>
                <c:pt idx="647">
                  <c:v>PCTK2</c:v>
                </c:pt>
                <c:pt idx="648">
                  <c:v>ADK</c:v>
                </c:pt>
                <c:pt idx="649">
                  <c:v>NME4</c:v>
                </c:pt>
                <c:pt idx="650">
                  <c:v>HRI</c:v>
                </c:pt>
                <c:pt idx="651">
                  <c:v>ADP-GK</c:v>
                </c:pt>
                <c:pt idx="652">
                  <c:v>ALS2CR7</c:v>
                </c:pt>
                <c:pt idx="653">
                  <c:v>GSK3A</c:v>
                </c:pt>
                <c:pt idx="654">
                  <c:v>CDKL5</c:v>
                </c:pt>
                <c:pt idx="655">
                  <c:v>NRK</c:v>
                </c:pt>
                <c:pt idx="656">
                  <c:v>IKBKG</c:v>
                </c:pt>
                <c:pt idx="657">
                  <c:v>HSMDPKIN</c:v>
                </c:pt>
                <c:pt idx="658">
                  <c:v>RPS6KA1</c:v>
                </c:pt>
                <c:pt idx="659">
                  <c:v>TLK2</c:v>
                </c:pt>
                <c:pt idx="660">
                  <c:v>MGC16169</c:v>
                </c:pt>
                <c:pt idx="661">
                  <c:v>NT</c:v>
                </c:pt>
                <c:pt idx="662">
                  <c:v>ABL1</c:v>
                </c:pt>
                <c:pt idx="663">
                  <c:v>SGK2</c:v>
                </c:pt>
                <c:pt idx="664">
                  <c:v>BMPR1A</c:v>
                </c:pt>
                <c:pt idx="665">
                  <c:v>IHPK1</c:v>
                </c:pt>
                <c:pt idx="666">
                  <c:v>CSNK2A2</c:v>
                </c:pt>
                <c:pt idx="667">
                  <c:v>RPS6KA5</c:v>
                </c:pt>
                <c:pt idx="668">
                  <c:v>PRKAR1A</c:v>
                </c:pt>
                <c:pt idx="669">
                  <c:v>C14ORF20</c:v>
                </c:pt>
                <c:pt idx="670">
                  <c:v>NT</c:v>
                </c:pt>
                <c:pt idx="671">
                  <c:v>UN</c:v>
                </c:pt>
                <c:pt idx="672">
                  <c:v>OSR1</c:v>
                </c:pt>
                <c:pt idx="673">
                  <c:v>NT</c:v>
                </c:pt>
                <c:pt idx="674">
                  <c:v>UN</c:v>
                </c:pt>
                <c:pt idx="675">
                  <c:v>IRAK4</c:v>
                </c:pt>
                <c:pt idx="676">
                  <c:v>PKIA</c:v>
                </c:pt>
                <c:pt idx="677">
                  <c:v>KIAA2002</c:v>
                </c:pt>
                <c:pt idx="678">
                  <c:v>NT</c:v>
                </c:pt>
                <c:pt idx="679">
                  <c:v>CALM1</c:v>
                </c:pt>
                <c:pt idx="680">
                  <c:v>UN</c:v>
                </c:pt>
                <c:pt idx="681">
                  <c:v>PANK4</c:v>
                </c:pt>
                <c:pt idx="682">
                  <c:v>RFP</c:v>
                </c:pt>
                <c:pt idx="684">
                  <c:v>NT</c:v>
                </c:pt>
                <c:pt idx="685">
                  <c:v>RFK</c:v>
                </c:pt>
                <c:pt idx="686">
                  <c:v>NT</c:v>
                </c:pt>
                <c:pt idx="687">
                  <c:v>NT</c:v>
                </c:pt>
                <c:pt idx="688">
                  <c:v>PAK2</c:v>
                </c:pt>
                <c:pt idx="689">
                  <c:v>P101-PI3K</c:v>
                </c:pt>
                <c:pt idx="690">
                  <c:v>UN</c:v>
                </c:pt>
                <c:pt idx="691">
                  <c:v>CDK2</c:v>
                </c:pt>
                <c:pt idx="692">
                  <c:v>FGFR3</c:v>
                </c:pt>
                <c:pt idx="693">
                  <c:v>MAP3K2</c:v>
                </c:pt>
                <c:pt idx="694">
                  <c:v>NT</c:v>
                </c:pt>
                <c:pt idx="695">
                  <c:v>PRKD2</c:v>
                </c:pt>
                <c:pt idx="696">
                  <c:v>MET</c:v>
                </c:pt>
                <c:pt idx="697">
                  <c:v>ITPKB</c:v>
                </c:pt>
                <c:pt idx="698">
                  <c:v>PIP5K3</c:v>
                </c:pt>
                <c:pt idx="699">
                  <c:v>C7ORF2</c:v>
                </c:pt>
                <c:pt idx="700">
                  <c:v>MAPK4</c:v>
                </c:pt>
                <c:pt idx="701">
                  <c:v>NT</c:v>
                </c:pt>
                <c:pt idx="702">
                  <c:v>MPP2</c:v>
                </c:pt>
                <c:pt idx="703">
                  <c:v>IKBKB</c:v>
                </c:pt>
                <c:pt idx="704">
                  <c:v>KIAA1765</c:v>
                </c:pt>
                <c:pt idx="705">
                  <c:v>PIK3CG</c:v>
                </c:pt>
                <c:pt idx="706">
                  <c:v>DLG4</c:v>
                </c:pt>
                <c:pt idx="707">
                  <c:v>RP6-213H19.1</c:v>
                </c:pt>
                <c:pt idx="708">
                  <c:v>PFKFB2</c:v>
                </c:pt>
                <c:pt idx="709">
                  <c:v>KIAA0999</c:v>
                </c:pt>
                <c:pt idx="710">
                  <c:v>UN</c:v>
                </c:pt>
                <c:pt idx="711">
                  <c:v>NT</c:v>
                </c:pt>
                <c:pt idx="712">
                  <c:v>CDC7</c:v>
                </c:pt>
                <c:pt idx="713">
                  <c:v>NT</c:v>
                </c:pt>
                <c:pt idx="714">
                  <c:v>HIPK1</c:v>
                </c:pt>
                <c:pt idx="715">
                  <c:v>NT</c:v>
                </c:pt>
                <c:pt idx="716">
                  <c:v>NT</c:v>
                </c:pt>
                <c:pt idx="717">
                  <c:v>NT</c:v>
                </c:pt>
                <c:pt idx="718">
                  <c:v>NT</c:v>
                </c:pt>
                <c:pt idx="719">
                  <c:v>PHKA2</c:v>
                </c:pt>
                <c:pt idx="720">
                  <c:v>ADCK4</c:v>
                </c:pt>
                <c:pt idx="721">
                  <c:v>NT</c:v>
                </c:pt>
                <c:pt idx="722">
                  <c:v>UMPK</c:v>
                </c:pt>
                <c:pt idx="723">
                  <c:v>HCK</c:v>
                </c:pt>
                <c:pt idx="724">
                  <c:v>UN</c:v>
                </c:pt>
                <c:pt idx="725">
                  <c:v>NTRK3</c:v>
                </c:pt>
                <c:pt idx="726">
                  <c:v>STK22C</c:v>
                </c:pt>
                <c:pt idx="727">
                  <c:v>LYK5</c:v>
                </c:pt>
                <c:pt idx="728">
                  <c:v>NT</c:v>
                </c:pt>
                <c:pt idx="729">
                  <c:v>MATK</c:v>
                </c:pt>
                <c:pt idx="730">
                  <c:v>ARK5</c:v>
                </c:pt>
                <c:pt idx="731">
                  <c:v>NT</c:v>
                </c:pt>
                <c:pt idx="732">
                  <c:v>MAPK8</c:v>
                </c:pt>
                <c:pt idx="733">
                  <c:v>JIK</c:v>
                </c:pt>
                <c:pt idx="734">
                  <c:v>ZAP70</c:v>
                </c:pt>
                <c:pt idx="735">
                  <c:v>NT</c:v>
                </c:pt>
                <c:pt idx="736">
                  <c:v>PIK4CB</c:v>
                </c:pt>
                <c:pt idx="737">
                  <c:v>UN</c:v>
                </c:pt>
                <c:pt idx="738">
                  <c:v>PIP5K2B</c:v>
                </c:pt>
                <c:pt idx="739">
                  <c:v>PCTK3</c:v>
                </c:pt>
                <c:pt idx="740">
                  <c:v>CDKL4</c:v>
                </c:pt>
                <c:pt idx="741">
                  <c:v>FLJ23074</c:v>
                </c:pt>
                <c:pt idx="742">
                  <c:v>RYK</c:v>
                </c:pt>
                <c:pt idx="743">
                  <c:v>TK2</c:v>
                </c:pt>
                <c:pt idx="744">
                  <c:v>AKT2</c:v>
                </c:pt>
                <c:pt idx="745">
                  <c:v>PIP5K1C</c:v>
                </c:pt>
                <c:pt idx="746">
                  <c:v>DGKK</c:v>
                </c:pt>
                <c:pt idx="747">
                  <c:v>STK32C</c:v>
                </c:pt>
                <c:pt idx="748">
                  <c:v>NT</c:v>
                </c:pt>
                <c:pt idx="749">
                  <c:v>UN</c:v>
                </c:pt>
                <c:pt idx="750">
                  <c:v>PHKG1</c:v>
                </c:pt>
                <c:pt idx="751">
                  <c:v>UN</c:v>
                </c:pt>
                <c:pt idx="752">
                  <c:v>UN</c:v>
                </c:pt>
                <c:pt idx="753">
                  <c:v>CDK8</c:v>
                </c:pt>
                <c:pt idx="754">
                  <c:v>NT</c:v>
                </c:pt>
                <c:pt idx="755">
                  <c:v>RET</c:v>
                </c:pt>
                <c:pt idx="756">
                  <c:v>ACVR1</c:v>
                </c:pt>
                <c:pt idx="757">
                  <c:v>PKN3</c:v>
                </c:pt>
                <c:pt idx="758">
                  <c:v>PRKACB</c:v>
                </c:pt>
                <c:pt idx="759">
                  <c:v>UN</c:v>
                </c:pt>
                <c:pt idx="760">
                  <c:v>ASK</c:v>
                </c:pt>
                <c:pt idx="761">
                  <c:v>NEK7</c:v>
                </c:pt>
                <c:pt idx="762">
                  <c:v>FLJ13052</c:v>
                </c:pt>
                <c:pt idx="763">
                  <c:v>STK23</c:v>
                </c:pt>
                <c:pt idx="764">
                  <c:v>PLK2</c:v>
                </c:pt>
                <c:pt idx="765">
                  <c:v>SGKL</c:v>
                </c:pt>
                <c:pt idx="766">
                  <c:v>UN</c:v>
                </c:pt>
                <c:pt idx="767">
                  <c:v>CSNK1G3</c:v>
                </c:pt>
                <c:pt idx="768">
                  <c:v>UN</c:v>
                </c:pt>
                <c:pt idx="769">
                  <c:v>PXK</c:v>
                </c:pt>
                <c:pt idx="770">
                  <c:v>NEK5</c:v>
                </c:pt>
                <c:pt idx="771">
                  <c:v>NT</c:v>
                </c:pt>
                <c:pt idx="772">
                  <c:v>GRK5</c:v>
                </c:pt>
                <c:pt idx="773">
                  <c:v>NT</c:v>
                </c:pt>
                <c:pt idx="774">
                  <c:v>UN</c:v>
                </c:pt>
                <c:pt idx="775">
                  <c:v>COMMD3</c:v>
                </c:pt>
                <c:pt idx="776">
                  <c:v>CSNK1G2</c:v>
                </c:pt>
                <c:pt idx="777">
                  <c:v>PDK1</c:v>
                </c:pt>
                <c:pt idx="778">
                  <c:v>HK2</c:v>
                </c:pt>
                <c:pt idx="779">
                  <c:v>CDKN1C</c:v>
                </c:pt>
                <c:pt idx="780">
                  <c:v>KSR2</c:v>
                </c:pt>
                <c:pt idx="781">
                  <c:v>UN</c:v>
                </c:pt>
                <c:pt idx="782">
                  <c:v>STK29</c:v>
                </c:pt>
                <c:pt idx="783">
                  <c:v>MULK</c:v>
                </c:pt>
                <c:pt idx="784">
                  <c:v>DYRK4</c:v>
                </c:pt>
                <c:pt idx="785">
                  <c:v>PIP5KL1</c:v>
                </c:pt>
                <c:pt idx="786">
                  <c:v>UN</c:v>
                </c:pt>
                <c:pt idx="787">
                  <c:v>PIK3C3</c:v>
                </c:pt>
                <c:pt idx="788">
                  <c:v>CLK2</c:v>
                </c:pt>
                <c:pt idx="790">
                  <c:v>FN3K</c:v>
                </c:pt>
                <c:pt idx="791">
                  <c:v>DGKG</c:v>
                </c:pt>
                <c:pt idx="792">
                  <c:v>UN</c:v>
                </c:pt>
                <c:pt idx="793">
                  <c:v>PCK1</c:v>
                </c:pt>
                <c:pt idx="794">
                  <c:v>MAP4K2</c:v>
                </c:pt>
                <c:pt idx="796">
                  <c:v>NUCKS</c:v>
                </c:pt>
                <c:pt idx="797">
                  <c:v>TEK</c:v>
                </c:pt>
                <c:pt idx="798">
                  <c:v>STK39</c:v>
                </c:pt>
                <c:pt idx="799">
                  <c:v>UN</c:v>
                </c:pt>
                <c:pt idx="800">
                  <c:v>LIMK1</c:v>
                </c:pt>
                <c:pt idx="801">
                  <c:v>DKFZP434C131</c:v>
                </c:pt>
                <c:pt idx="802">
                  <c:v>CALM3</c:v>
                </c:pt>
                <c:pt idx="803">
                  <c:v>PDGFRB</c:v>
                </c:pt>
                <c:pt idx="804">
                  <c:v>CDK5R1</c:v>
                </c:pt>
                <c:pt idx="805">
                  <c:v>RIOK3</c:v>
                </c:pt>
              </c:strCache>
            </c:strRef>
          </c:xVal>
          <c:yVal>
            <c:numRef>
              <c:f>'Kinome run 2 distribution'!$O$2:$O$3771</c:f>
              <c:numCache>
                <c:formatCode>General</c:formatCode>
                <c:ptCount val="806"/>
                <c:pt idx="0">
                  <c:v>-15.600669931079302</c:v>
                </c:pt>
                <c:pt idx="1">
                  <c:v>-15.483015094903704</c:v>
                </c:pt>
                <c:pt idx="2">
                  <c:v>-15.4093043830215</c:v>
                </c:pt>
                <c:pt idx="3">
                  <c:v>-15.008413441374362</c:v>
                </c:pt>
                <c:pt idx="4">
                  <c:v>-14.838585038860467</c:v>
                </c:pt>
                <c:pt idx="5">
                  <c:v>-14.383254915079942</c:v>
                </c:pt>
                <c:pt idx="6">
                  <c:v>-14.144908483117199</c:v>
                </c:pt>
                <c:pt idx="7">
                  <c:v>-14.139925442259429</c:v>
                </c:pt>
                <c:pt idx="8">
                  <c:v>-13.391684130049876</c:v>
                </c:pt>
                <c:pt idx="9">
                  <c:v>-13.280915461224401</c:v>
                </c:pt>
                <c:pt idx="10">
                  <c:v>-12.967899537849414</c:v>
                </c:pt>
                <c:pt idx="11">
                  <c:v>-12.904932536762598</c:v>
                </c:pt>
                <c:pt idx="12">
                  <c:v>-12.603261195903624</c:v>
                </c:pt>
                <c:pt idx="13">
                  <c:v>-12.094110478799619</c:v>
                </c:pt>
                <c:pt idx="14">
                  <c:v>-11.88226710099554</c:v>
                </c:pt>
                <c:pt idx="15">
                  <c:v>-11.78195505274968</c:v>
                </c:pt>
                <c:pt idx="16">
                  <c:v>-11.68851583975067</c:v>
                </c:pt>
                <c:pt idx="17">
                  <c:v>-11.2458565628194</c:v>
                </c:pt>
                <c:pt idx="18">
                  <c:v>-11.13564708445449</c:v>
                </c:pt>
                <c:pt idx="19">
                  <c:v>-11.129196421942742</c:v>
                </c:pt>
                <c:pt idx="20">
                  <c:v>-10.815133177566524</c:v>
                </c:pt>
                <c:pt idx="21">
                  <c:v>-10.74421795704979</c:v>
                </c:pt>
                <c:pt idx="22">
                  <c:v>-10.339591876991618</c:v>
                </c:pt>
                <c:pt idx="23">
                  <c:v>-10.23458033898587</c:v>
                </c:pt>
                <c:pt idx="24">
                  <c:v>-10.175425588794306</c:v>
                </c:pt>
                <c:pt idx="25">
                  <c:v>-10.00952427171088</c:v>
                </c:pt>
                <c:pt idx="26">
                  <c:v>-9.395367483758168</c:v>
                </c:pt>
                <c:pt idx="27">
                  <c:v>-9.3007614174396327</c:v>
                </c:pt>
                <c:pt idx="28">
                  <c:v>-9.2072339183675638</c:v>
                </c:pt>
                <c:pt idx="29">
                  <c:v>-9.022967543864084</c:v>
                </c:pt>
                <c:pt idx="30">
                  <c:v>-9.0177934587652846</c:v>
                </c:pt>
                <c:pt idx="31">
                  <c:v>-8.9629292869868546</c:v>
                </c:pt>
                <c:pt idx="32">
                  <c:v>-8.9569845679050353</c:v>
                </c:pt>
                <c:pt idx="33">
                  <c:v>-8.8701184796442973</c:v>
                </c:pt>
                <c:pt idx="34">
                  <c:v>-8.8546505989640618</c:v>
                </c:pt>
                <c:pt idx="35">
                  <c:v>-8.7210673782115791</c:v>
                </c:pt>
                <c:pt idx="36">
                  <c:v>-8.6968128386419306</c:v>
                </c:pt>
                <c:pt idx="37">
                  <c:v>-8.6722957979928985</c:v>
                </c:pt>
                <c:pt idx="38">
                  <c:v>-8.6364461968591026</c:v>
                </c:pt>
                <c:pt idx="39">
                  <c:v>-8.5996150486664202</c:v>
                </c:pt>
                <c:pt idx="40">
                  <c:v>-8.5959727823384409</c:v>
                </c:pt>
                <c:pt idx="41">
                  <c:v>-8.4848674223648555</c:v>
                </c:pt>
                <c:pt idx="42">
                  <c:v>-8.4766699031035717</c:v>
                </c:pt>
                <c:pt idx="43">
                  <c:v>-8.4003688142979378</c:v>
                </c:pt>
                <c:pt idx="44">
                  <c:v>-8.3281012139215189</c:v>
                </c:pt>
                <c:pt idx="45">
                  <c:v>-8.283379214375751</c:v>
                </c:pt>
                <c:pt idx="46">
                  <c:v>-8.2766518943189205</c:v>
                </c:pt>
                <c:pt idx="47">
                  <c:v>-8.2765448724144068</c:v>
                </c:pt>
                <c:pt idx="48">
                  <c:v>-8.2640264544355979</c:v>
                </c:pt>
                <c:pt idx="49">
                  <c:v>-8.2469219476131546</c:v>
                </c:pt>
                <c:pt idx="50">
                  <c:v>-8.2416337455967863</c:v>
                </c:pt>
                <c:pt idx="51">
                  <c:v>-8.1868922221338973</c:v>
                </c:pt>
                <c:pt idx="52">
                  <c:v>-8.1702644699315723</c:v>
                </c:pt>
                <c:pt idx="53">
                  <c:v>-7.972672792787872</c:v>
                </c:pt>
                <c:pt idx="54">
                  <c:v>-7.9361708700363209</c:v>
                </c:pt>
                <c:pt idx="55">
                  <c:v>-7.7330083589930112</c:v>
                </c:pt>
                <c:pt idx="56">
                  <c:v>-7.7278191376598535</c:v>
                </c:pt>
                <c:pt idx="57">
                  <c:v>-7.7266577254369579</c:v>
                </c:pt>
                <c:pt idx="58">
                  <c:v>-7.6981126313623767</c:v>
                </c:pt>
                <c:pt idx="59">
                  <c:v>-7.6444530555004055</c:v>
                </c:pt>
                <c:pt idx="60">
                  <c:v>-7.6241920986258549</c:v>
                </c:pt>
                <c:pt idx="61">
                  <c:v>-7.5702767552472734</c:v>
                </c:pt>
                <c:pt idx="62">
                  <c:v>-7.5505723498597517</c:v>
                </c:pt>
                <c:pt idx="63">
                  <c:v>-7.4307396563504575</c:v>
                </c:pt>
                <c:pt idx="64">
                  <c:v>-7.4035769784925947</c:v>
                </c:pt>
                <c:pt idx="65">
                  <c:v>-7.2825209569164944</c:v>
                </c:pt>
                <c:pt idx="66">
                  <c:v>-7.2454669670077072</c:v>
                </c:pt>
                <c:pt idx="67">
                  <c:v>-7.0900565132616808</c:v>
                </c:pt>
                <c:pt idx="68">
                  <c:v>-7.0492303528116835</c:v>
                </c:pt>
                <c:pt idx="69">
                  <c:v>-7.0257729359648398</c:v>
                </c:pt>
                <c:pt idx="70">
                  <c:v>-7.0236136331797328</c:v>
                </c:pt>
                <c:pt idx="71">
                  <c:v>-7.0183722441114158</c:v>
                </c:pt>
                <c:pt idx="72">
                  <c:v>-7.0161414603827126</c:v>
                </c:pt>
                <c:pt idx="73">
                  <c:v>-6.9335659223895236</c:v>
                </c:pt>
                <c:pt idx="74">
                  <c:v>-6.8071764867638009</c:v>
                </c:pt>
                <c:pt idx="75">
                  <c:v>-6.7824179730183847</c:v>
                </c:pt>
                <c:pt idx="76">
                  <c:v>-6.7351503891399567</c:v>
                </c:pt>
                <c:pt idx="77">
                  <c:v>-6.6867351423245402</c:v>
                </c:pt>
                <c:pt idx="78">
                  <c:v>-6.6794053227941887</c:v>
                </c:pt>
                <c:pt idx="79">
                  <c:v>-6.6794053227941887</c:v>
                </c:pt>
                <c:pt idx="80">
                  <c:v>-6.5946014529028494</c:v>
                </c:pt>
                <c:pt idx="81">
                  <c:v>-6.5826089864535691</c:v>
                </c:pt>
                <c:pt idx="82">
                  <c:v>-6.4842814873392784</c:v>
                </c:pt>
                <c:pt idx="83">
                  <c:v>-6.4725814962246639</c:v>
                </c:pt>
                <c:pt idx="84">
                  <c:v>-6.425891108568754</c:v>
                </c:pt>
                <c:pt idx="85">
                  <c:v>-6.3937071113159298</c:v>
                </c:pt>
                <c:pt idx="86">
                  <c:v>-6.3482402889646545</c:v>
                </c:pt>
                <c:pt idx="87">
                  <c:v>-6.3094471846701889</c:v>
                </c:pt>
                <c:pt idx="88">
                  <c:v>-6.2813194566240504</c:v>
                </c:pt>
                <c:pt idx="89">
                  <c:v>-6.2775644957272183</c:v>
                </c:pt>
                <c:pt idx="90">
                  <c:v>-6.2728607101635898</c:v>
                </c:pt>
                <c:pt idx="91">
                  <c:v>-6.1750454650193802</c:v>
                </c:pt>
                <c:pt idx="92">
                  <c:v>-5.9268264774234005</c:v>
                </c:pt>
                <c:pt idx="93">
                  <c:v>-5.8357645787011876</c:v>
                </c:pt>
                <c:pt idx="94">
                  <c:v>-5.8194562188860415</c:v>
                </c:pt>
                <c:pt idx="95">
                  <c:v>-5.8082382957286134</c:v>
                </c:pt>
                <c:pt idx="96">
                  <c:v>-5.8082382957286134</c:v>
                </c:pt>
                <c:pt idx="97">
                  <c:v>-5.7960906183285479</c:v>
                </c:pt>
                <c:pt idx="98">
                  <c:v>-5.7945460268288072</c:v>
                </c:pt>
                <c:pt idx="99">
                  <c:v>-5.7930039032050304</c:v>
                </c:pt>
                <c:pt idx="100">
                  <c:v>-5.7797442122254274</c:v>
                </c:pt>
                <c:pt idx="101">
                  <c:v>-5.7627679558097284</c:v>
                </c:pt>
                <c:pt idx="102">
                  <c:v>-5.7557583543391235</c:v>
                </c:pt>
                <c:pt idx="103">
                  <c:v>-5.667203023890182</c:v>
                </c:pt>
                <c:pt idx="104">
                  <c:v>-5.6565657076936677</c:v>
                </c:pt>
                <c:pt idx="105">
                  <c:v>-5.5661108974328295</c:v>
                </c:pt>
                <c:pt idx="106">
                  <c:v>-5.5606190307638403</c:v>
                </c:pt>
                <c:pt idx="107">
                  <c:v>-5.5374721674643403</c:v>
                </c:pt>
                <c:pt idx="108">
                  <c:v>-5.5294648470676275</c:v>
                </c:pt>
                <c:pt idx="109">
                  <c:v>-5.5117531696234181</c:v>
                </c:pt>
                <c:pt idx="110">
                  <c:v>-5.5062761574359875</c:v>
                </c:pt>
                <c:pt idx="111">
                  <c:v>-5.4965675195705179</c:v>
                </c:pt>
                <c:pt idx="112">
                  <c:v>-5.4743778781705466</c:v>
                </c:pt>
                <c:pt idx="113">
                  <c:v>-5.4726437971239843</c:v>
                </c:pt>
                <c:pt idx="114">
                  <c:v>-5.4683828733653206</c:v>
                </c:pt>
                <c:pt idx="115">
                  <c:v>-5.4583582789250897</c:v>
                </c:pt>
                <c:pt idx="116">
                  <c:v>-5.4550997339965086</c:v>
                </c:pt>
                <c:pt idx="117">
                  <c:v>-5.420306559308754</c:v>
                </c:pt>
                <c:pt idx="118">
                  <c:v>-5.4016936830980207</c:v>
                </c:pt>
                <c:pt idx="119">
                  <c:v>-5.3330562809655744</c:v>
                </c:pt>
                <c:pt idx="120">
                  <c:v>-5.3255954989333718</c:v>
                </c:pt>
                <c:pt idx="121">
                  <c:v>-5.312303821715644</c:v>
                </c:pt>
                <c:pt idx="122">
                  <c:v>-5.2805776213544684</c:v>
                </c:pt>
                <c:pt idx="123">
                  <c:v>-5.2511022585994462</c:v>
                </c:pt>
                <c:pt idx="124">
                  <c:v>-5.2419797281359886</c:v>
                </c:pt>
                <c:pt idx="125">
                  <c:v>-5.2319848137691878</c:v>
                </c:pt>
                <c:pt idx="126">
                  <c:v>-5.1826217508381784</c:v>
                </c:pt>
                <c:pt idx="127">
                  <c:v>-5.1691443109043087</c:v>
                </c:pt>
                <c:pt idx="128">
                  <c:v>-5.1346673870998876</c:v>
                </c:pt>
                <c:pt idx="129">
                  <c:v>-5.1169861981657059</c:v>
                </c:pt>
                <c:pt idx="130">
                  <c:v>-5.1104160622980581</c:v>
                </c:pt>
                <c:pt idx="131">
                  <c:v>-5.0864964666609147</c:v>
                </c:pt>
                <c:pt idx="132">
                  <c:v>-5.0591188231794684</c:v>
                </c:pt>
                <c:pt idx="133">
                  <c:v>-4.9969224384614401</c:v>
                </c:pt>
                <c:pt idx="134">
                  <c:v>-4.9945108528651607</c:v>
                </c:pt>
                <c:pt idx="135">
                  <c:v>-4.9639214372161886</c:v>
                </c:pt>
                <c:pt idx="136">
                  <c:v>-4.9204112752322775</c:v>
                </c:pt>
                <c:pt idx="137">
                  <c:v>-4.917606585873358</c:v>
                </c:pt>
                <c:pt idx="138">
                  <c:v>-4.9062035861936293</c:v>
                </c:pt>
                <c:pt idx="139">
                  <c:v>-4.9001991785626213</c:v>
                </c:pt>
                <c:pt idx="140">
                  <c:v>-4.8473883357556469</c:v>
                </c:pt>
                <c:pt idx="141">
                  <c:v>-4.8439815350564386</c:v>
                </c:pt>
                <c:pt idx="142">
                  <c:v>-4.8333242236933414</c:v>
                </c:pt>
                <c:pt idx="143">
                  <c:v>-4.763115774948889</c:v>
                </c:pt>
                <c:pt idx="144">
                  <c:v>-4.7315819542174395</c:v>
                </c:pt>
                <c:pt idx="145">
                  <c:v>-4.7109952873113885</c:v>
                </c:pt>
                <c:pt idx="146">
                  <c:v>-4.6889004355738875</c:v>
                </c:pt>
                <c:pt idx="147">
                  <c:v>-4.6670094902727106</c:v>
                </c:pt>
                <c:pt idx="148">
                  <c:v>-4.6558518015197778</c:v>
                </c:pt>
                <c:pt idx="149">
                  <c:v>-4.6466991364492687</c:v>
                </c:pt>
                <c:pt idx="150">
                  <c:v>-4.5942660060283309</c:v>
                </c:pt>
                <c:pt idx="151">
                  <c:v>-4.5732872353829102</c:v>
                </c:pt>
                <c:pt idx="152">
                  <c:v>-4.5573418192246224</c:v>
                </c:pt>
                <c:pt idx="153">
                  <c:v>-4.5384224355864164</c:v>
                </c:pt>
                <c:pt idx="154">
                  <c:v>-4.5281166275009426</c:v>
                </c:pt>
                <c:pt idx="155">
                  <c:v>-4.5217668103442694</c:v>
                </c:pt>
                <c:pt idx="156">
                  <c:v>-4.5187042269717921</c:v>
                </c:pt>
                <c:pt idx="157">
                  <c:v>-4.51057158265494</c:v>
                </c:pt>
                <c:pt idx="158">
                  <c:v>-4.4490251139148524</c:v>
                </c:pt>
                <c:pt idx="159">
                  <c:v>-4.4311021999996614</c:v>
                </c:pt>
                <c:pt idx="160">
                  <c:v>-4.3813147005993631</c:v>
                </c:pt>
                <c:pt idx="161">
                  <c:v>-4.3733749570323761</c:v>
                </c:pt>
                <c:pt idx="162">
                  <c:v>-4.3623222952885952</c:v>
                </c:pt>
                <c:pt idx="163">
                  <c:v>-4.329768772742252</c:v>
                </c:pt>
                <c:pt idx="164">
                  <c:v>-4.3260139570074445</c:v>
                </c:pt>
                <c:pt idx="165">
                  <c:v>-4.2976387712347117</c:v>
                </c:pt>
                <c:pt idx="166">
                  <c:v>-4.2838822783146462</c:v>
                </c:pt>
                <c:pt idx="167">
                  <c:v>-4.2818570165669785</c:v>
                </c:pt>
                <c:pt idx="168">
                  <c:v>-4.2423111123428834</c:v>
                </c:pt>
                <c:pt idx="169">
                  <c:v>-4.2423111123428834</c:v>
                </c:pt>
                <c:pt idx="170">
                  <c:v>-4.2226292992920333</c:v>
                </c:pt>
                <c:pt idx="171">
                  <c:v>-4.1993592224933698</c:v>
                </c:pt>
                <c:pt idx="172">
                  <c:v>-4.1756090647173894</c:v>
                </c:pt>
                <c:pt idx="173">
                  <c:v>-4.1752801701402147</c:v>
                </c:pt>
                <c:pt idx="174">
                  <c:v>-4.1604964906196464</c:v>
                </c:pt>
                <c:pt idx="175">
                  <c:v>-4.1559175717936707</c:v>
                </c:pt>
                <c:pt idx="176">
                  <c:v>-4.1549791584198141</c:v>
                </c:pt>
                <c:pt idx="177">
                  <c:v>-4.1542474670781715</c:v>
                </c:pt>
                <c:pt idx="178">
                  <c:v>-4.1519804423100855</c:v>
                </c:pt>
                <c:pt idx="179">
                  <c:v>-4.1165534873570895</c:v>
                </c:pt>
                <c:pt idx="180">
                  <c:v>-4.1130885916684772</c:v>
                </c:pt>
                <c:pt idx="181">
                  <c:v>-4.0232174519173602</c:v>
                </c:pt>
                <c:pt idx="182">
                  <c:v>-4.0172002320704543</c:v>
                </c:pt>
                <c:pt idx="183">
                  <c:v>-3.9999655905917213</c:v>
                </c:pt>
                <c:pt idx="184">
                  <c:v>-3.9999655905917191</c:v>
                </c:pt>
                <c:pt idx="185">
                  <c:v>-3.9453069907746627</c:v>
                </c:pt>
                <c:pt idx="186">
                  <c:v>-3.9435614718656642</c:v>
                </c:pt>
                <c:pt idx="187">
                  <c:v>-3.9415809842314342</c:v>
                </c:pt>
                <c:pt idx="188">
                  <c:v>-3.9234969893995877</c:v>
                </c:pt>
                <c:pt idx="189">
                  <c:v>-3.9162559179297571</c:v>
                </c:pt>
                <c:pt idx="190">
                  <c:v>-3.9013774454220052</c:v>
                </c:pt>
                <c:pt idx="191">
                  <c:v>-3.9002722814053512</c:v>
                </c:pt>
                <c:pt idx="192">
                  <c:v>-3.86022137077848</c:v>
                </c:pt>
                <c:pt idx="193">
                  <c:v>-3.8430715271931342</c:v>
                </c:pt>
                <c:pt idx="194">
                  <c:v>-3.8353756552638609</c:v>
                </c:pt>
                <c:pt idx="195">
                  <c:v>-3.8192968157219678</c:v>
                </c:pt>
                <c:pt idx="196">
                  <c:v>-3.7875413801571569</c:v>
                </c:pt>
                <c:pt idx="197">
                  <c:v>-3.7620976421960557</c:v>
                </c:pt>
                <c:pt idx="198">
                  <c:v>-3.7321029856243486</c:v>
                </c:pt>
                <c:pt idx="199">
                  <c:v>-3.6582862010238637</c:v>
                </c:pt>
                <c:pt idx="200">
                  <c:v>-3.6401456800269982</c:v>
                </c:pt>
                <c:pt idx="201">
                  <c:v>-3.6387567056046071</c:v>
                </c:pt>
                <c:pt idx="202">
                  <c:v>-3.6387567056046048</c:v>
                </c:pt>
                <c:pt idx="203">
                  <c:v>-3.6030450823907931</c:v>
                </c:pt>
                <c:pt idx="204">
                  <c:v>-3.5719657748378806</c:v>
                </c:pt>
                <c:pt idx="205">
                  <c:v>-3.5561839438002592</c:v>
                </c:pt>
                <c:pt idx="206">
                  <c:v>-3.547453620612103</c:v>
                </c:pt>
                <c:pt idx="207">
                  <c:v>-3.5474341342726978</c:v>
                </c:pt>
                <c:pt idx="208">
                  <c:v>-3.5402946037022001</c:v>
                </c:pt>
                <c:pt idx="209">
                  <c:v>-3.5343095008477832</c:v>
                </c:pt>
                <c:pt idx="210">
                  <c:v>-3.531939749754939</c:v>
                </c:pt>
                <c:pt idx="211">
                  <c:v>-3.5057640960025251</c:v>
                </c:pt>
                <c:pt idx="212">
                  <c:v>-3.4851262235537539</c:v>
                </c:pt>
                <c:pt idx="213">
                  <c:v>-3.4821107538574871</c:v>
                </c:pt>
                <c:pt idx="214">
                  <c:v>-3.4676167319938149</c:v>
                </c:pt>
                <c:pt idx="215">
                  <c:v>-3.460151764395869</c:v>
                </c:pt>
                <c:pt idx="216">
                  <c:v>-3.4549724305268099</c:v>
                </c:pt>
                <c:pt idx="217">
                  <c:v>-3.4511098275587377</c:v>
                </c:pt>
                <c:pt idx="218">
                  <c:v>-3.447780102709284</c:v>
                </c:pt>
                <c:pt idx="219">
                  <c:v>-3.4332216942507046</c:v>
                </c:pt>
                <c:pt idx="220">
                  <c:v>-3.4280855253530307</c:v>
                </c:pt>
                <c:pt idx="221">
                  <c:v>-3.408616544530028</c:v>
                </c:pt>
                <c:pt idx="222">
                  <c:v>-3.3918669663193746</c:v>
                </c:pt>
                <c:pt idx="223">
                  <c:v>-3.3876425029396997</c:v>
                </c:pt>
                <c:pt idx="224">
                  <c:v>-3.3634862079028927</c:v>
                </c:pt>
                <c:pt idx="225">
                  <c:v>-3.3564432761233673</c:v>
                </c:pt>
                <c:pt idx="226">
                  <c:v>-3.3515948634124748</c:v>
                </c:pt>
                <c:pt idx="227">
                  <c:v>-3.3271733966593442</c:v>
                </c:pt>
                <c:pt idx="228">
                  <c:v>-3.3265636250420978</c:v>
                </c:pt>
                <c:pt idx="229">
                  <c:v>-3.3155502760521447</c:v>
                </c:pt>
                <c:pt idx="230">
                  <c:v>-3.304815041935671</c:v>
                </c:pt>
                <c:pt idx="231">
                  <c:v>-3.2866642740166188</c:v>
                </c:pt>
                <c:pt idx="232">
                  <c:v>-3.2586370001050344</c:v>
                </c:pt>
                <c:pt idx="233">
                  <c:v>-3.2486615096341351</c:v>
                </c:pt>
                <c:pt idx="234">
                  <c:v>-3.2403555090920202</c:v>
                </c:pt>
                <c:pt idx="235">
                  <c:v>-3.2335732762214873</c:v>
                </c:pt>
                <c:pt idx="236">
                  <c:v>-3.2330958133628047</c:v>
                </c:pt>
                <c:pt idx="237">
                  <c:v>-3.230003188657975</c:v>
                </c:pt>
                <c:pt idx="238">
                  <c:v>-3.2214513861034209</c:v>
                </c:pt>
                <c:pt idx="239">
                  <c:v>-3.2120481220111539</c:v>
                </c:pt>
                <c:pt idx="240">
                  <c:v>-3.2020806692032782</c:v>
                </c:pt>
                <c:pt idx="241">
                  <c:v>-3.1838563122744841</c:v>
                </c:pt>
                <c:pt idx="242">
                  <c:v>-3.1591196101529126</c:v>
                </c:pt>
                <c:pt idx="243">
                  <c:v>-3.1023961339175772</c:v>
                </c:pt>
                <c:pt idx="244">
                  <c:v>-3.0570262619147988</c:v>
                </c:pt>
                <c:pt idx="245">
                  <c:v>-3.0548525973700813</c:v>
                </c:pt>
                <c:pt idx="246">
                  <c:v>-3.0535874005099317</c:v>
                </c:pt>
                <c:pt idx="247">
                  <c:v>-3.0514013266508706</c:v>
                </c:pt>
                <c:pt idx="248">
                  <c:v>-3.029478350737115</c:v>
                </c:pt>
                <c:pt idx="249">
                  <c:v>-3.0290176795535637</c:v>
                </c:pt>
                <c:pt idx="250">
                  <c:v>-3.0204561661528877</c:v>
                </c:pt>
                <c:pt idx="251">
                  <c:v>-3.0193301547883351</c:v>
                </c:pt>
                <c:pt idx="252">
                  <c:v>-3.0189834281978198</c:v>
                </c:pt>
                <c:pt idx="253">
                  <c:v>-3.0126012664466142</c:v>
                </c:pt>
                <c:pt idx="254">
                  <c:v>-3.0083681490402561</c:v>
                </c:pt>
                <c:pt idx="255">
                  <c:v>-2.9590874491600188</c:v>
                </c:pt>
                <c:pt idx="256">
                  <c:v>-2.9514679396546559</c:v>
                </c:pt>
                <c:pt idx="257">
                  <c:v>-2.9459635458145681</c:v>
                </c:pt>
                <c:pt idx="258">
                  <c:v>-2.9343884478226441</c:v>
                </c:pt>
                <c:pt idx="259">
                  <c:v>-2.9259571169162797</c:v>
                </c:pt>
                <c:pt idx="260">
                  <c:v>-2.9191602341185887</c:v>
                </c:pt>
                <c:pt idx="261">
                  <c:v>-2.8917089364720407</c:v>
                </c:pt>
                <c:pt idx="262">
                  <c:v>-2.8890637023454442</c:v>
                </c:pt>
                <c:pt idx="263">
                  <c:v>-2.8685287552934051</c:v>
                </c:pt>
                <c:pt idx="264">
                  <c:v>-2.8462704037056619</c:v>
                </c:pt>
                <c:pt idx="265">
                  <c:v>-2.8333029530331779</c:v>
                </c:pt>
                <c:pt idx="266">
                  <c:v>-2.8134917858307849</c:v>
                </c:pt>
                <c:pt idx="267">
                  <c:v>-2.8130880327567991</c:v>
                </c:pt>
                <c:pt idx="268">
                  <c:v>-2.8127712180517488</c:v>
                </c:pt>
                <c:pt idx="269">
                  <c:v>-2.80941333717597</c:v>
                </c:pt>
                <c:pt idx="270">
                  <c:v>-2.7912578007190931</c:v>
                </c:pt>
                <c:pt idx="271">
                  <c:v>-2.7813020152465411</c:v>
                </c:pt>
                <c:pt idx="272">
                  <c:v>-2.778338926914846</c:v>
                </c:pt>
                <c:pt idx="273">
                  <c:v>-2.7781477517018405</c:v>
                </c:pt>
                <c:pt idx="274">
                  <c:v>-2.7577478882320396</c:v>
                </c:pt>
                <c:pt idx="275">
                  <c:v>-2.7541387578467678</c:v>
                </c:pt>
                <c:pt idx="276">
                  <c:v>-2.7444238237298846</c:v>
                </c:pt>
                <c:pt idx="277">
                  <c:v>-2.7439805116040135</c:v>
                </c:pt>
                <c:pt idx="278">
                  <c:v>-2.7417580426420849</c:v>
                </c:pt>
                <c:pt idx="279">
                  <c:v>-2.7339185656931839</c:v>
                </c:pt>
                <c:pt idx="280">
                  <c:v>-2.7182941909756888</c:v>
                </c:pt>
                <c:pt idx="281">
                  <c:v>-2.7048780124603411</c:v>
                </c:pt>
                <c:pt idx="282">
                  <c:v>-2.7043375142171775</c:v>
                </c:pt>
                <c:pt idx="283">
                  <c:v>-2.6930062953660991</c:v>
                </c:pt>
                <c:pt idx="284">
                  <c:v>-2.6711795941202467</c:v>
                </c:pt>
                <c:pt idx="285">
                  <c:v>-2.6562103338539633</c:v>
                </c:pt>
                <c:pt idx="286">
                  <c:v>-2.6494945520538611</c:v>
                </c:pt>
                <c:pt idx="287">
                  <c:v>-2.6427566985045878</c:v>
                </c:pt>
                <c:pt idx="288">
                  <c:v>-2.6316428318877829</c:v>
                </c:pt>
                <c:pt idx="289">
                  <c:v>-2.6303191406584272</c:v>
                </c:pt>
                <c:pt idx="290">
                  <c:v>-2.62745442906103</c:v>
                </c:pt>
                <c:pt idx="291">
                  <c:v>-2.6196732072654481</c:v>
                </c:pt>
                <c:pt idx="292">
                  <c:v>-2.6064465026193537</c:v>
                </c:pt>
                <c:pt idx="293">
                  <c:v>-2.5823190800970552</c:v>
                </c:pt>
                <c:pt idx="294">
                  <c:v>-2.5814783255703522</c:v>
                </c:pt>
                <c:pt idx="295">
                  <c:v>-2.5672351030298861</c:v>
                </c:pt>
                <c:pt idx="296">
                  <c:v>-2.557497619793847</c:v>
                </c:pt>
                <c:pt idx="297">
                  <c:v>-2.5504605315011277</c:v>
                </c:pt>
                <c:pt idx="298">
                  <c:v>-2.550172228785581</c:v>
                </c:pt>
                <c:pt idx="299">
                  <c:v>-2.5492887279096221</c:v>
                </c:pt>
                <c:pt idx="300">
                  <c:v>-2.544978262728109</c:v>
                </c:pt>
                <c:pt idx="301">
                  <c:v>-2.5329526698346947</c:v>
                </c:pt>
                <c:pt idx="302">
                  <c:v>-2.5052860090628237</c:v>
                </c:pt>
                <c:pt idx="303">
                  <c:v>-2.4993615894579597</c:v>
                </c:pt>
                <c:pt idx="304">
                  <c:v>-2.4990593735232158</c:v>
                </c:pt>
                <c:pt idx="305">
                  <c:v>-2.4796984170229988</c:v>
                </c:pt>
                <c:pt idx="306">
                  <c:v>-2.4668523566136074</c:v>
                </c:pt>
                <c:pt idx="307">
                  <c:v>-2.4462929076361077</c:v>
                </c:pt>
                <c:pt idx="308">
                  <c:v>-2.4365199518035729</c:v>
                </c:pt>
                <c:pt idx="309">
                  <c:v>-2.4208964947727667</c:v>
                </c:pt>
                <c:pt idx="310">
                  <c:v>-2.4140530189565501</c:v>
                </c:pt>
                <c:pt idx="311">
                  <c:v>-2.4038650226721847</c:v>
                </c:pt>
                <c:pt idx="312">
                  <c:v>-2.4005381519060149</c:v>
                </c:pt>
                <c:pt idx="313">
                  <c:v>-2.3980681414051337</c:v>
                </c:pt>
                <c:pt idx="314">
                  <c:v>-2.3798571539809772</c:v>
                </c:pt>
                <c:pt idx="315">
                  <c:v>-2.3653898865597172</c:v>
                </c:pt>
                <c:pt idx="316">
                  <c:v>-2.3311142837628949</c:v>
                </c:pt>
                <c:pt idx="317">
                  <c:v>-2.3111530175836732</c:v>
                </c:pt>
                <c:pt idx="318">
                  <c:v>-2.3050000559208588</c:v>
                </c:pt>
                <c:pt idx="319">
                  <c:v>-2.3017087250663542</c:v>
                </c:pt>
                <c:pt idx="320">
                  <c:v>-2.2962235931971637</c:v>
                </c:pt>
                <c:pt idx="321">
                  <c:v>-2.2922515413474507</c:v>
                </c:pt>
                <c:pt idx="322">
                  <c:v>-2.2879039693226337</c:v>
                </c:pt>
                <c:pt idx="323">
                  <c:v>-2.285578076128739</c:v>
                </c:pt>
                <c:pt idx="324">
                  <c:v>-2.285578076128739</c:v>
                </c:pt>
                <c:pt idx="325">
                  <c:v>-2.285578076128739</c:v>
                </c:pt>
                <c:pt idx="326">
                  <c:v>-2.264155225273822</c:v>
                </c:pt>
                <c:pt idx="327">
                  <c:v>-2.2503759168974211</c:v>
                </c:pt>
                <c:pt idx="328">
                  <c:v>-2.2463177824647356</c:v>
                </c:pt>
                <c:pt idx="329">
                  <c:v>-2.239783681156883</c:v>
                </c:pt>
                <c:pt idx="330">
                  <c:v>-2.2394960071721988</c:v>
                </c:pt>
                <c:pt idx="331">
                  <c:v>-2.2337398351302751</c:v>
                </c:pt>
                <c:pt idx="332">
                  <c:v>-2.2320608286921599</c:v>
                </c:pt>
                <c:pt idx="333">
                  <c:v>-2.2140920721255348</c:v>
                </c:pt>
                <c:pt idx="334">
                  <c:v>-2.2067099646381991</c:v>
                </c:pt>
                <c:pt idx="335">
                  <c:v>-2.1860192843899831</c:v>
                </c:pt>
                <c:pt idx="336">
                  <c:v>-2.1663338509286652</c:v>
                </c:pt>
                <c:pt idx="337">
                  <c:v>-2.1493938493270219</c:v>
                </c:pt>
                <c:pt idx="338">
                  <c:v>-2.1459860937730002</c:v>
                </c:pt>
                <c:pt idx="339">
                  <c:v>-2.1401666028209418</c:v>
                </c:pt>
                <c:pt idx="340">
                  <c:v>-2.1291062503503784</c:v>
                </c:pt>
                <c:pt idx="341">
                  <c:v>-2.1239383958153049</c:v>
                </c:pt>
                <c:pt idx="342">
                  <c:v>-2.114190987828247</c:v>
                </c:pt>
                <c:pt idx="343">
                  <c:v>-2.1115524805279988</c:v>
                </c:pt>
                <c:pt idx="344">
                  <c:v>-2.100126525784316</c:v>
                </c:pt>
                <c:pt idx="345">
                  <c:v>-2.0972362589208888</c:v>
                </c:pt>
                <c:pt idx="346">
                  <c:v>-2.0972154084510102</c:v>
                </c:pt>
                <c:pt idx="347">
                  <c:v>-2.0922949408471379</c:v>
                </c:pt>
                <c:pt idx="348">
                  <c:v>-2.0564524278600986</c:v>
                </c:pt>
                <c:pt idx="349">
                  <c:v>-2.0468136887576911</c:v>
                </c:pt>
                <c:pt idx="350">
                  <c:v>-2.0442100136671741</c:v>
                </c:pt>
                <c:pt idx="351">
                  <c:v>-2.0429860833775901</c:v>
                </c:pt>
                <c:pt idx="352">
                  <c:v>-2.038842781865335</c:v>
                </c:pt>
                <c:pt idx="353">
                  <c:v>-2.0337100671385042</c:v>
                </c:pt>
                <c:pt idx="354">
                  <c:v>-2.028383793623588</c:v>
                </c:pt>
                <c:pt idx="355">
                  <c:v>-2.0268024511300804</c:v>
                </c:pt>
                <c:pt idx="356">
                  <c:v>-2.0145444791086287</c:v>
                </c:pt>
                <c:pt idx="357">
                  <c:v>-2.0141865315775438</c:v>
                </c:pt>
                <c:pt idx="358">
                  <c:v>-2.0003400242024791</c:v>
                </c:pt>
                <c:pt idx="359">
                  <c:v>-1.9811272420304498</c:v>
                </c:pt>
                <c:pt idx="360">
                  <c:v>-1.9763671879237374</c:v>
                </c:pt>
                <c:pt idx="361">
                  <c:v>-1.9672170832451421</c:v>
                </c:pt>
                <c:pt idx="362">
                  <c:v>-1.9501095580115548</c:v>
                </c:pt>
                <c:pt idx="363">
                  <c:v>-1.9420831375341361</c:v>
                </c:pt>
                <c:pt idx="364">
                  <c:v>-1.9391777116318085</c:v>
                </c:pt>
                <c:pt idx="365">
                  <c:v>-1.9390999263507642</c:v>
                </c:pt>
                <c:pt idx="366">
                  <c:v>-1.9385388945178559</c:v>
                </c:pt>
                <c:pt idx="367">
                  <c:v>-1.9354264625361171</c:v>
                </c:pt>
                <c:pt idx="368">
                  <c:v>-1.9328126896536379</c:v>
                </c:pt>
                <c:pt idx="369">
                  <c:v>-1.9293263212937559</c:v>
                </c:pt>
                <c:pt idx="370">
                  <c:v>-1.927777283904782</c:v>
                </c:pt>
                <c:pt idx="371">
                  <c:v>-1.9193756270544158</c:v>
                </c:pt>
                <c:pt idx="372">
                  <c:v>-1.9112042804384051</c:v>
                </c:pt>
                <c:pt idx="373">
                  <c:v>-1.9084346487320878</c:v>
                </c:pt>
                <c:pt idx="374">
                  <c:v>-1.8815195789346379</c:v>
                </c:pt>
                <c:pt idx="375">
                  <c:v>-1.8705785526533321</c:v>
                </c:pt>
                <c:pt idx="376">
                  <c:v>-1.8602218592034743</c:v>
                </c:pt>
                <c:pt idx="377">
                  <c:v>-1.8540671103550621</c:v>
                </c:pt>
                <c:pt idx="378">
                  <c:v>-1.852126336106994</c:v>
                </c:pt>
                <c:pt idx="379">
                  <c:v>-1.848982767982122</c:v>
                </c:pt>
                <c:pt idx="380">
                  <c:v>-1.8322543582700659</c:v>
                </c:pt>
                <c:pt idx="381">
                  <c:v>-1.8083234060996982</c:v>
                </c:pt>
                <c:pt idx="382">
                  <c:v>-1.792603003441684</c:v>
                </c:pt>
                <c:pt idx="383">
                  <c:v>-1.7909578643923509</c:v>
                </c:pt>
                <c:pt idx="384">
                  <c:v>-1.7883905403561411</c:v>
                </c:pt>
                <c:pt idx="385">
                  <c:v>-1.7794835863541683</c:v>
                </c:pt>
                <c:pt idx="386">
                  <c:v>-1.764465647104285</c:v>
                </c:pt>
                <c:pt idx="387">
                  <c:v>-1.7477336524905236</c:v>
                </c:pt>
                <c:pt idx="388">
                  <c:v>-1.7468978237208499</c:v>
                </c:pt>
                <c:pt idx="389">
                  <c:v>-1.7427921694226081</c:v>
                </c:pt>
                <c:pt idx="390">
                  <c:v>-1.735915720910151</c:v>
                </c:pt>
                <c:pt idx="391">
                  <c:v>-1.7291735480132471</c:v>
                </c:pt>
                <c:pt idx="392">
                  <c:v>-1.7135675256799918</c:v>
                </c:pt>
                <c:pt idx="393">
                  <c:v>-1.6841042929898122</c:v>
                </c:pt>
                <c:pt idx="394">
                  <c:v>-1.681479561246968</c:v>
                </c:pt>
                <c:pt idx="395">
                  <c:v>-1.6727156231109981</c:v>
                </c:pt>
                <c:pt idx="396">
                  <c:v>-1.6498010319852721</c:v>
                </c:pt>
                <c:pt idx="397">
                  <c:v>-1.6432283913992878</c:v>
                </c:pt>
                <c:pt idx="398">
                  <c:v>-1.6395977820604442</c:v>
                </c:pt>
                <c:pt idx="399">
                  <c:v>-1.6385102731478711</c:v>
                </c:pt>
                <c:pt idx="400">
                  <c:v>-1.6192248320097182</c:v>
                </c:pt>
                <c:pt idx="401">
                  <c:v>-1.606170689814161</c:v>
                </c:pt>
                <c:pt idx="402">
                  <c:v>-1.606138518118206</c:v>
                </c:pt>
                <c:pt idx="403">
                  <c:v>-1.58466508169868</c:v>
                </c:pt>
                <c:pt idx="404">
                  <c:v>-1.5651314501294216</c:v>
                </c:pt>
                <c:pt idx="405">
                  <c:v>-1.561377382125871</c:v>
                </c:pt>
                <c:pt idx="406">
                  <c:v>-1.5294451423861439</c:v>
                </c:pt>
                <c:pt idx="407">
                  <c:v>-1.4924567617655242</c:v>
                </c:pt>
                <c:pt idx="408">
                  <c:v>-1.4868745589589638</c:v>
                </c:pt>
                <c:pt idx="409">
                  <c:v>-1.4772936468883358</c:v>
                </c:pt>
                <c:pt idx="410">
                  <c:v>-1.4319359595475238</c:v>
                </c:pt>
                <c:pt idx="411">
                  <c:v>-1.4284642241781682</c:v>
                </c:pt>
                <c:pt idx="412">
                  <c:v>-1.4266465182915291</c:v>
                </c:pt>
                <c:pt idx="413">
                  <c:v>-1.397630583029849</c:v>
                </c:pt>
                <c:pt idx="414">
                  <c:v>-1.3805506422502791</c:v>
                </c:pt>
                <c:pt idx="415">
                  <c:v>-1.3619816432558782</c:v>
                </c:pt>
                <c:pt idx="416">
                  <c:v>-1.3126255778426479</c:v>
                </c:pt>
                <c:pt idx="417">
                  <c:v>-1.3117067892131671</c:v>
                </c:pt>
                <c:pt idx="418">
                  <c:v>-1.2956895000034179</c:v>
                </c:pt>
                <c:pt idx="419">
                  <c:v>-1.2934269668698111</c:v>
                </c:pt>
                <c:pt idx="420">
                  <c:v>-1.292706034814439</c:v>
                </c:pt>
                <c:pt idx="421">
                  <c:v>-1.2909480603252899</c:v>
                </c:pt>
                <c:pt idx="422">
                  <c:v>-1.27338035421276</c:v>
                </c:pt>
                <c:pt idx="423">
                  <c:v>-1.25045888342212</c:v>
                </c:pt>
                <c:pt idx="424">
                  <c:v>-1.239196773340425</c:v>
                </c:pt>
                <c:pt idx="425">
                  <c:v>-1.222136208621051</c:v>
                </c:pt>
                <c:pt idx="426">
                  <c:v>-1.2187097319648439</c:v>
                </c:pt>
                <c:pt idx="427">
                  <c:v>-1.218124101849295</c:v>
                </c:pt>
                <c:pt idx="428">
                  <c:v>-1.214322583265941</c:v>
                </c:pt>
                <c:pt idx="429">
                  <c:v>-1.181086881462666</c:v>
                </c:pt>
                <c:pt idx="430">
                  <c:v>-1.1733317398726431</c:v>
                </c:pt>
                <c:pt idx="431">
                  <c:v>-1.1681731378621671</c:v>
                </c:pt>
                <c:pt idx="432">
                  <c:v>-1.1645201168942221</c:v>
                </c:pt>
                <c:pt idx="433">
                  <c:v>-1.1399498347855639</c:v>
                </c:pt>
                <c:pt idx="434">
                  <c:v>-1.1393275100490599</c:v>
                </c:pt>
                <c:pt idx="435">
                  <c:v>-1.1286099894522099</c:v>
                </c:pt>
                <c:pt idx="436">
                  <c:v>-1.12726513268144</c:v>
                </c:pt>
                <c:pt idx="437">
                  <c:v>-1.1266170092878185</c:v>
                </c:pt>
                <c:pt idx="438">
                  <c:v>-1.1244968768307209</c:v>
                </c:pt>
                <c:pt idx="439">
                  <c:v>-1.098896176178094</c:v>
                </c:pt>
                <c:pt idx="440">
                  <c:v>-1.096336196098439</c:v>
                </c:pt>
                <c:pt idx="441">
                  <c:v>-1.0806932016126403</c:v>
                </c:pt>
                <c:pt idx="442">
                  <c:v>-1.0673058710857239</c:v>
                </c:pt>
                <c:pt idx="443">
                  <c:v>-1.0339364751388818</c:v>
                </c:pt>
                <c:pt idx="444">
                  <c:v>-1.0307795808226758</c:v>
                </c:pt>
                <c:pt idx="445">
                  <c:v>-1.002909494523629</c:v>
                </c:pt>
                <c:pt idx="446">
                  <c:v>-0.97909143422401401</c:v>
                </c:pt>
                <c:pt idx="447">
                  <c:v>-0.974613727711508</c:v>
                </c:pt>
                <c:pt idx="448">
                  <c:v>-0.94896492867943805</c:v>
                </c:pt>
                <c:pt idx="449">
                  <c:v>-0.92338957664567045</c:v>
                </c:pt>
                <c:pt idx="450">
                  <c:v>-0.91323191316453045</c:v>
                </c:pt>
                <c:pt idx="451">
                  <c:v>-0.9093543456238804</c:v>
                </c:pt>
                <c:pt idx="452">
                  <c:v>-0.90388690271830596</c:v>
                </c:pt>
                <c:pt idx="453">
                  <c:v>-0.9016987856927754</c:v>
                </c:pt>
                <c:pt idx="454">
                  <c:v>-0.90036725450043797</c:v>
                </c:pt>
                <c:pt idx="455">
                  <c:v>-0.88947170851254298</c:v>
                </c:pt>
                <c:pt idx="456">
                  <c:v>-0.88559414629910804</c:v>
                </c:pt>
                <c:pt idx="457">
                  <c:v>-0.87430940481613639</c:v>
                </c:pt>
                <c:pt idx="458">
                  <c:v>-0.85888970115312446</c:v>
                </c:pt>
                <c:pt idx="459">
                  <c:v>-0.8568114828936414</c:v>
                </c:pt>
                <c:pt idx="460">
                  <c:v>-0.85454343594398841</c:v>
                </c:pt>
                <c:pt idx="461">
                  <c:v>-0.84489477571880045</c:v>
                </c:pt>
                <c:pt idx="462">
                  <c:v>-0.84487716435803439</c:v>
                </c:pt>
                <c:pt idx="463">
                  <c:v>-0.84380977544525804</c:v>
                </c:pt>
                <c:pt idx="464">
                  <c:v>-0.83580347459283744</c:v>
                </c:pt>
                <c:pt idx="465">
                  <c:v>-0.83056209387500857</c:v>
                </c:pt>
                <c:pt idx="466">
                  <c:v>-0.81802829896813145</c:v>
                </c:pt>
                <c:pt idx="467">
                  <c:v>-0.80805366839289805</c:v>
                </c:pt>
                <c:pt idx="468">
                  <c:v>-0.80623079933541097</c:v>
                </c:pt>
                <c:pt idx="469">
                  <c:v>-0.79254184944507144</c:v>
                </c:pt>
                <c:pt idx="470">
                  <c:v>-0.77100828328772142</c:v>
                </c:pt>
                <c:pt idx="471">
                  <c:v>-0.76663833621640176</c:v>
                </c:pt>
                <c:pt idx="472">
                  <c:v>-0.75476172708003741</c:v>
                </c:pt>
                <c:pt idx="473">
                  <c:v>-0.71625334923322659</c:v>
                </c:pt>
                <c:pt idx="474">
                  <c:v>-0.71528441876531601</c:v>
                </c:pt>
                <c:pt idx="475">
                  <c:v>-0.71008638744144559</c:v>
                </c:pt>
                <c:pt idx="476">
                  <c:v>-0.69844611426018144</c:v>
                </c:pt>
                <c:pt idx="477">
                  <c:v>-0.69447189105213103</c:v>
                </c:pt>
                <c:pt idx="478">
                  <c:v>-0.68950173518032298</c:v>
                </c:pt>
                <c:pt idx="479">
                  <c:v>-0.68805776358864801</c:v>
                </c:pt>
                <c:pt idx="480">
                  <c:v>-0.6743764474774524</c:v>
                </c:pt>
                <c:pt idx="481">
                  <c:v>-0.65481301941891945</c:v>
                </c:pt>
                <c:pt idx="482">
                  <c:v>-0.60837833080232762</c:v>
                </c:pt>
                <c:pt idx="483">
                  <c:v>-0.60615991244422773</c:v>
                </c:pt>
                <c:pt idx="484">
                  <c:v>-0.60367802443490171</c:v>
                </c:pt>
                <c:pt idx="485">
                  <c:v>-0.58760090022579103</c:v>
                </c:pt>
                <c:pt idx="486">
                  <c:v>-0.56841706733177999</c:v>
                </c:pt>
                <c:pt idx="487">
                  <c:v>-0.55657334204470599</c:v>
                </c:pt>
                <c:pt idx="488">
                  <c:v>-0.53944569257642971</c:v>
                </c:pt>
                <c:pt idx="489">
                  <c:v>-0.53857268010996828</c:v>
                </c:pt>
                <c:pt idx="490">
                  <c:v>-0.53849500808039641</c:v>
                </c:pt>
                <c:pt idx="491">
                  <c:v>-0.53849500808039641</c:v>
                </c:pt>
                <c:pt idx="492">
                  <c:v>-0.53374193586959373</c:v>
                </c:pt>
                <c:pt idx="493">
                  <c:v>-0.53027068451544401</c:v>
                </c:pt>
                <c:pt idx="494">
                  <c:v>-0.49908711932742644</c:v>
                </c:pt>
                <c:pt idx="495">
                  <c:v>-0.49120568411544535</c:v>
                </c:pt>
                <c:pt idx="496">
                  <c:v>-0.48713199232454135</c:v>
                </c:pt>
                <c:pt idx="497">
                  <c:v>-0.48288522687688823</c:v>
                </c:pt>
                <c:pt idx="498">
                  <c:v>-0.47082244539415352</c:v>
                </c:pt>
                <c:pt idx="499">
                  <c:v>-0.4543794428186862</c:v>
                </c:pt>
                <c:pt idx="500">
                  <c:v>-0.43984308353806623</c:v>
                </c:pt>
                <c:pt idx="501">
                  <c:v>-0.43436422919009937</c:v>
                </c:pt>
                <c:pt idx="502">
                  <c:v>-0.43181934534407851</c:v>
                </c:pt>
                <c:pt idx="503">
                  <c:v>-0.41778605779781636</c:v>
                </c:pt>
                <c:pt idx="504">
                  <c:v>-0.41090264511000135</c:v>
                </c:pt>
                <c:pt idx="505">
                  <c:v>-0.398503636536575</c:v>
                </c:pt>
                <c:pt idx="506">
                  <c:v>-0.39699796092105144</c:v>
                </c:pt>
                <c:pt idx="507">
                  <c:v>-0.39667399418697435</c:v>
                </c:pt>
                <c:pt idx="508">
                  <c:v>-0.39557758658350023</c:v>
                </c:pt>
                <c:pt idx="509">
                  <c:v>-0.39341352296708637</c:v>
                </c:pt>
                <c:pt idx="510">
                  <c:v>-0.38442930713946166</c:v>
                </c:pt>
                <c:pt idx="511">
                  <c:v>-0.3730949197692035</c:v>
                </c:pt>
                <c:pt idx="512">
                  <c:v>-0.37098064427927957</c:v>
                </c:pt>
                <c:pt idx="513">
                  <c:v>-0.36033103516371101</c:v>
                </c:pt>
                <c:pt idx="514">
                  <c:v>-0.35844089685678721</c:v>
                </c:pt>
                <c:pt idx="515">
                  <c:v>-0.34706088643955135</c:v>
                </c:pt>
                <c:pt idx="516">
                  <c:v>-0.33707189870276644</c:v>
                </c:pt>
                <c:pt idx="517">
                  <c:v>-0.32688496003216067</c:v>
                </c:pt>
                <c:pt idx="518">
                  <c:v>-0.32665680729330238</c:v>
                </c:pt>
                <c:pt idx="519">
                  <c:v>-0.31878349414447438</c:v>
                </c:pt>
                <c:pt idx="520">
                  <c:v>-0.31572980672931222</c:v>
                </c:pt>
                <c:pt idx="521">
                  <c:v>-0.30151330281207622</c:v>
                </c:pt>
                <c:pt idx="522">
                  <c:v>-0.29843517916326623</c:v>
                </c:pt>
                <c:pt idx="523">
                  <c:v>-0.29784586712506345</c:v>
                </c:pt>
                <c:pt idx="524">
                  <c:v>-0.29683626840765237</c:v>
                </c:pt>
                <c:pt idx="525">
                  <c:v>-0.29084712431332299</c:v>
                </c:pt>
                <c:pt idx="526">
                  <c:v>-0.26188582360463636</c:v>
                </c:pt>
                <c:pt idx="527">
                  <c:v>-0.25842825671386821</c:v>
                </c:pt>
                <c:pt idx="528">
                  <c:v>-0.22359914327668001</c:v>
                </c:pt>
                <c:pt idx="529">
                  <c:v>-0.22344724171102526</c:v>
                </c:pt>
                <c:pt idx="530">
                  <c:v>-0.21946244782809129</c:v>
                </c:pt>
                <c:pt idx="531">
                  <c:v>-0.20605439540954801</c:v>
                </c:pt>
                <c:pt idx="532">
                  <c:v>-0.20531296908871391</c:v>
                </c:pt>
                <c:pt idx="533">
                  <c:v>-0.20086743137697122</c:v>
                </c:pt>
                <c:pt idx="534">
                  <c:v>-0.19308488877918101</c:v>
                </c:pt>
                <c:pt idx="535">
                  <c:v>-0.17384806348048418</c:v>
                </c:pt>
                <c:pt idx="536">
                  <c:v>-0.16878033392908601</c:v>
                </c:pt>
                <c:pt idx="537">
                  <c:v>-0.14610709547282622</c:v>
                </c:pt>
                <c:pt idx="538">
                  <c:v>-0.14270007577024901</c:v>
                </c:pt>
                <c:pt idx="539">
                  <c:v>-9.7048070698265501E-2</c:v>
                </c:pt>
                <c:pt idx="540">
                  <c:v>-7.8467387307670833E-2</c:v>
                </c:pt>
                <c:pt idx="541">
                  <c:v>-7.1847763567681106E-2</c:v>
                </c:pt>
                <c:pt idx="542">
                  <c:v>-5.8095794674613427E-2</c:v>
                </c:pt>
                <c:pt idx="543">
                  <c:v>-5.2010066386055313E-2</c:v>
                </c:pt>
                <c:pt idx="544">
                  <c:v>-3.0163674429352711E-2</c:v>
                </c:pt>
                <c:pt idx="545">
                  <c:v>-1.8247306406146201E-2</c:v>
                </c:pt>
                <c:pt idx="546">
                  <c:v>2.9028791094542088E-2</c:v>
                </c:pt>
                <c:pt idx="547">
                  <c:v>3.4943686185918504E-2</c:v>
                </c:pt>
                <c:pt idx="548">
                  <c:v>3.6079319257825947E-2</c:v>
                </c:pt>
                <c:pt idx="549">
                  <c:v>4.3271700356111095E-2</c:v>
                </c:pt>
                <c:pt idx="550">
                  <c:v>9.1330509015199027E-2</c:v>
                </c:pt>
                <c:pt idx="551">
                  <c:v>0.12857307244714997</c:v>
                </c:pt>
                <c:pt idx="552">
                  <c:v>0.13252813144904704</c:v>
                </c:pt>
                <c:pt idx="553">
                  <c:v>0.17176622436133718</c:v>
                </c:pt>
                <c:pt idx="554">
                  <c:v>0.17373820059605022</c:v>
                </c:pt>
                <c:pt idx="555">
                  <c:v>0.1825169769421521</c:v>
                </c:pt>
                <c:pt idx="556">
                  <c:v>0.29080689343585453</c:v>
                </c:pt>
                <c:pt idx="557">
                  <c:v>0.31041057750268952</c:v>
                </c:pt>
                <c:pt idx="558">
                  <c:v>0.3202407372315012</c:v>
                </c:pt>
                <c:pt idx="559">
                  <c:v>0.32207222332462659</c:v>
                </c:pt>
                <c:pt idx="560">
                  <c:v>0.32343731784830321</c:v>
                </c:pt>
                <c:pt idx="561">
                  <c:v>0.33530367501548453</c:v>
                </c:pt>
                <c:pt idx="562">
                  <c:v>0.34660522981353081</c:v>
                </c:pt>
                <c:pt idx="563">
                  <c:v>0.34909768034440236</c:v>
                </c:pt>
                <c:pt idx="564">
                  <c:v>0.35200140770716221</c:v>
                </c:pt>
                <c:pt idx="565">
                  <c:v>0.35340644708272523</c:v>
                </c:pt>
                <c:pt idx="566">
                  <c:v>0.36709241971102102</c:v>
                </c:pt>
                <c:pt idx="567">
                  <c:v>0.37211646232148338</c:v>
                </c:pt>
                <c:pt idx="568">
                  <c:v>0.37482104771114921</c:v>
                </c:pt>
                <c:pt idx="569">
                  <c:v>0.38268727166775951</c:v>
                </c:pt>
                <c:pt idx="570">
                  <c:v>0.39095780250376222</c:v>
                </c:pt>
                <c:pt idx="571">
                  <c:v>0.4287024083387862</c:v>
                </c:pt>
                <c:pt idx="572">
                  <c:v>0.48308862430119021</c:v>
                </c:pt>
                <c:pt idx="573">
                  <c:v>0.48613968361002702</c:v>
                </c:pt>
                <c:pt idx="574">
                  <c:v>0.49259823144723802</c:v>
                </c:pt>
                <c:pt idx="575">
                  <c:v>0.50055097890157196</c:v>
                </c:pt>
                <c:pt idx="576">
                  <c:v>0.51419497823615101</c:v>
                </c:pt>
                <c:pt idx="577">
                  <c:v>0.51771542043281704</c:v>
                </c:pt>
                <c:pt idx="578">
                  <c:v>0.52179295923492897</c:v>
                </c:pt>
                <c:pt idx="579">
                  <c:v>0.52444149307138044</c:v>
                </c:pt>
                <c:pt idx="580">
                  <c:v>0.54955971129442305</c:v>
                </c:pt>
                <c:pt idx="581">
                  <c:v>0.55388608070685241</c:v>
                </c:pt>
                <c:pt idx="582">
                  <c:v>0.56907193269901901</c:v>
                </c:pt>
                <c:pt idx="583">
                  <c:v>0.58462982137925401</c:v>
                </c:pt>
                <c:pt idx="584">
                  <c:v>0.58873697547752357</c:v>
                </c:pt>
                <c:pt idx="585">
                  <c:v>0.58921018849208329</c:v>
                </c:pt>
                <c:pt idx="586">
                  <c:v>0.5894246428300336</c:v>
                </c:pt>
                <c:pt idx="587">
                  <c:v>0.61202310990265929</c:v>
                </c:pt>
                <c:pt idx="588">
                  <c:v>0.61372748786096099</c:v>
                </c:pt>
                <c:pt idx="589">
                  <c:v>0.62601408371455203</c:v>
                </c:pt>
                <c:pt idx="590">
                  <c:v>0.64826475130905603</c:v>
                </c:pt>
                <c:pt idx="591">
                  <c:v>0.66578859314514272</c:v>
                </c:pt>
                <c:pt idx="592">
                  <c:v>0.67895532730148089</c:v>
                </c:pt>
                <c:pt idx="593">
                  <c:v>0.68348505937308646</c:v>
                </c:pt>
                <c:pt idx="594">
                  <c:v>0.70201883935914944</c:v>
                </c:pt>
                <c:pt idx="595">
                  <c:v>0.71632561689225105</c:v>
                </c:pt>
                <c:pt idx="596">
                  <c:v>0.72002542644982215</c:v>
                </c:pt>
                <c:pt idx="597">
                  <c:v>0.72351610152524026</c:v>
                </c:pt>
                <c:pt idx="598">
                  <c:v>0.73576501339803502</c:v>
                </c:pt>
                <c:pt idx="599">
                  <c:v>0.75304803700233258</c:v>
                </c:pt>
                <c:pt idx="600">
                  <c:v>0.77459112216818404</c:v>
                </c:pt>
                <c:pt idx="601">
                  <c:v>0.78319211611612805</c:v>
                </c:pt>
                <c:pt idx="602">
                  <c:v>0.80017903107352872</c:v>
                </c:pt>
                <c:pt idx="603">
                  <c:v>0.82859377489292629</c:v>
                </c:pt>
                <c:pt idx="604">
                  <c:v>0.82909557366440489</c:v>
                </c:pt>
                <c:pt idx="605">
                  <c:v>0.86264137258066775</c:v>
                </c:pt>
                <c:pt idx="606">
                  <c:v>0.86602275250748773</c:v>
                </c:pt>
                <c:pt idx="607">
                  <c:v>0.88927209447333799</c:v>
                </c:pt>
                <c:pt idx="608">
                  <c:v>0.89695559125085</c:v>
                </c:pt>
                <c:pt idx="609">
                  <c:v>0.92218099963215261</c:v>
                </c:pt>
                <c:pt idx="610">
                  <c:v>0.92223513244291599</c:v>
                </c:pt>
                <c:pt idx="611">
                  <c:v>0.94058544851394199</c:v>
                </c:pt>
                <c:pt idx="612">
                  <c:v>0.95868501937177275</c:v>
                </c:pt>
                <c:pt idx="613">
                  <c:v>1.0121553814291451</c:v>
                </c:pt>
                <c:pt idx="614">
                  <c:v>1.019617309764264</c:v>
                </c:pt>
                <c:pt idx="615">
                  <c:v>1.0240863900148598</c:v>
                </c:pt>
                <c:pt idx="616">
                  <c:v>1.027072936014872</c:v>
                </c:pt>
                <c:pt idx="617">
                  <c:v>1.0290370065216801</c:v>
                </c:pt>
                <c:pt idx="618">
                  <c:v>1.0465560334994279</c:v>
                </c:pt>
                <c:pt idx="619">
                  <c:v>1.0562592933959223</c:v>
                </c:pt>
                <c:pt idx="620">
                  <c:v>1.058223684251828</c:v>
                </c:pt>
                <c:pt idx="621">
                  <c:v>1.062361386120493</c:v>
                </c:pt>
                <c:pt idx="622">
                  <c:v>1.0707126627916699</c:v>
                </c:pt>
                <c:pt idx="623">
                  <c:v>1.0772284307913811</c:v>
                </c:pt>
                <c:pt idx="624">
                  <c:v>1.0821220230274131</c:v>
                </c:pt>
                <c:pt idx="625">
                  <c:v>1.1035740419318518</c:v>
                </c:pt>
                <c:pt idx="626">
                  <c:v>1.118058644193104</c:v>
                </c:pt>
                <c:pt idx="627">
                  <c:v>1.1292770330809661</c:v>
                </c:pt>
                <c:pt idx="628">
                  <c:v>1.1325838510310959</c:v>
                </c:pt>
                <c:pt idx="629">
                  <c:v>1.145035366059491</c:v>
                </c:pt>
                <c:pt idx="630">
                  <c:v>1.14833307011097</c:v>
                </c:pt>
                <c:pt idx="631">
                  <c:v>1.211127505011754</c:v>
                </c:pt>
                <c:pt idx="632">
                  <c:v>1.2213329656818419</c:v>
                </c:pt>
                <c:pt idx="633">
                  <c:v>1.229078667819669</c:v>
                </c:pt>
                <c:pt idx="634">
                  <c:v>1.2308186472765459</c:v>
                </c:pt>
                <c:pt idx="635">
                  <c:v>1.2393455211013689</c:v>
                </c:pt>
                <c:pt idx="636">
                  <c:v>1.2552959936613151</c:v>
                </c:pt>
                <c:pt idx="637">
                  <c:v>1.2564533495035208</c:v>
                </c:pt>
                <c:pt idx="638">
                  <c:v>1.2564533495035208</c:v>
                </c:pt>
                <c:pt idx="639">
                  <c:v>1.2642624371589939</c:v>
                </c:pt>
                <c:pt idx="640">
                  <c:v>1.291094385194179</c:v>
                </c:pt>
                <c:pt idx="641">
                  <c:v>1.300097882700131</c:v>
                </c:pt>
                <c:pt idx="642">
                  <c:v>1.3235237510908762</c:v>
                </c:pt>
                <c:pt idx="643">
                  <c:v>1.325043696326101</c:v>
                </c:pt>
                <c:pt idx="644">
                  <c:v>1.3501217270948882</c:v>
                </c:pt>
                <c:pt idx="645">
                  <c:v>1.3691520258975949</c:v>
                </c:pt>
                <c:pt idx="646">
                  <c:v>1.4082546963163238</c:v>
                </c:pt>
                <c:pt idx="647">
                  <c:v>1.4267409334758179</c:v>
                </c:pt>
                <c:pt idx="648">
                  <c:v>1.4771848161075558</c:v>
                </c:pt>
                <c:pt idx="649">
                  <c:v>1.5013453435806599</c:v>
                </c:pt>
                <c:pt idx="650">
                  <c:v>1.534034622616619</c:v>
                </c:pt>
                <c:pt idx="651">
                  <c:v>1.5439424182878978</c:v>
                </c:pt>
                <c:pt idx="652">
                  <c:v>1.5456130115214191</c:v>
                </c:pt>
                <c:pt idx="653">
                  <c:v>1.5597267347725299</c:v>
                </c:pt>
                <c:pt idx="654">
                  <c:v>1.5644290280291442</c:v>
                </c:pt>
                <c:pt idx="655">
                  <c:v>1.5718844786988591</c:v>
                </c:pt>
                <c:pt idx="656">
                  <c:v>1.579374420298969</c:v>
                </c:pt>
                <c:pt idx="657">
                  <c:v>1.6325989962002081</c:v>
                </c:pt>
                <c:pt idx="658">
                  <c:v>1.6519479000196891</c:v>
                </c:pt>
                <c:pt idx="659">
                  <c:v>1.6683467620859331</c:v>
                </c:pt>
                <c:pt idx="660">
                  <c:v>1.7161581620759041</c:v>
                </c:pt>
                <c:pt idx="661">
                  <c:v>1.7250670450014618</c:v>
                </c:pt>
                <c:pt idx="662">
                  <c:v>1.7790851146499671</c:v>
                </c:pt>
                <c:pt idx="663">
                  <c:v>1.788089005100544</c:v>
                </c:pt>
                <c:pt idx="664">
                  <c:v>1.7989101419137565</c:v>
                </c:pt>
                <c:pt idx="665">
                  <c:v>1.843890993803706</c:v>
                </c:pt>
                <c:pt idx="666">
                  <c:v>1.8442185962217454</c:v>
                </c:pt>
                <c:pt idx="667">
                  <c:v>1.847056209823976</c:v>
                </c:pt>
                <c:pt idx="668">
                  <c:v>1.8522716393158438</c:v>
                </c:pt>
                <c:pt idx="669">
                  <c:v>1.9113706198865399</c:v>
                </c:pt>
                <c:pt idx="670">
                  <c:v>1.920576867468516</c:v>
                </c:pt>
                <c:pt idx="671">
                  <c:v>1.9268016405380939</c:v>
                </c:pt>
                <c:pt idx="672">
                  <c:v>1.9674225585554939</c:v>
                </c:pt>
                <c:pt idx="673">
                  <c:v>1.9685210190518601</c:v>
                </c:pt>
                <c:pt idx="674">
                  <c:v>1.9687294567781339</c:v>
                </c:pt>
                <c:pt idx="675">
                  <c:v>2.1119172448715196</c:v>
                </c:pt>
                <c:pt idx="676">
                  <c:v>2.1224468955624589</c:v>
                </c:pt>
                <c:pt idx="677">
                  <c:v>2.1256661799015979</c:v>
                </c:pt>
                <c:pt idx="678">
                  <c:v>2.129929412779203</c:v>
                </c:pt>
                <c:pt idx="679">
                  <c:v>2.1425297677474435</c:v>
                </c:pt>
                <c:pt idx="680">
                  <c:v>2.1467737857313858</c:v>
                </c:pt>
                <c:pt idx="681">
                  <c:v>2.1799763612797878</c:v>
                </c:pt>
                <c:pt idx="682">
                  <c:v>2.180750863844243</c:v>
                </c:pt>
                <c:pt idx="683">
                  <c:v>2.1897355485441685</c:v>
                </c:pt>
                <c:pt idx="684">
                  <c:v>2.1901206704061567</c:v>
                </c:pt>
                <c:pt idx="685">
                  <c:v>2.212794529880215</c:v>
                </c:pt>
                <c:pt idx="686">
                  <c:v>2.239716748936444</c:v>
                </c:pt>
                <c:pt idx="687">
                  <c:v>2.2615194286682638</c:v>
                </c:pt>
                <c:pt idx="688">
                  <c:v>2.2761357230348507</c:v>
                </c:pt>
                <c:pt idx="689">
                  <c:v>2.280394858061308</c:v>
                </c:pt>
                <c:pt idx="690">
                  <c:v>2.2807128881497172</c:v>
                </c:pt>
                <c:pt idx="691">
                  <c:v>2.2807310398055796</c:v>
                </c:pt>
                <c:pt idx="692">
                  <c:v>2.3532221557380737</c:v>
                </c:pt>
                <c:pt idx="693">
                  <c:v>2.3575636239010977</c:v>
                </c:pt>
                <c:pt idx="694">
                  <c:v>2.3657361895989539</c:v>
                </c:pt>
                <c:pt idx="695">
                  <c:v>2.3783449997095021</c:v>
                </c:pt>
                <c:pt idx="696">
                  <c:v>2.3941072215847172</c:v>
                </c:pt>
                <c:pt idx="697">
                  <c:v>2.4062928874513041</c:v>
                </c:pt>
                <c:pt idx="698">
                  <c:v>2.4099310976170338</c:v>
                </c:pt>
                <c:pt idx="699">
                  <c:v>2.4608040273250951</c:v>
                </c:pt>
                <c:pt idx="700">
                  <c:v>2.4655986615498948</c:v>
                </c:pt>
                <c:pt idx="701">
                  <c:v>2.4879748469636689</c:v>
                </c:pt>
                <c:pt idx="702">
                  <c:v>2.4895275724292407</c:v>
                </c:pt>
                <c:pt idx="703">
                  <c:v>2.5312829536563797</c:v>
                </c:pt>
                <c:pt idx="704">
                  <c:v>2.5787811330828387</c:v>
                </c:pt>
                <c:pt idx="705">
                  <c:v>2.5928528251899841</c:v>
                </c:pt>
                <c:pt idx="706">
                  <c:v>2.5988959802880633</c:v>
                </c:pt>
                <c:pt idx="707">
                  <c:v>2.6232874884063029</c:v>
                </c:pt>
                <c:pt idx="708">
                  <c:v>2.6557388806432929</c:v>
                </c:pt>
                <c:pt idx="709">
                  <c:v>2.6631739899475226</c:v>
                </c:pt>
                <c:pt idx="710">
                  <c:v>2.666154505311138</c:v>
                </c:pt>
                <c:pt idx="711">
                  <c:v>2.6729862518508312</c:v>
                </c:pt>
                <c:pt idx="712">
                  <c:v>2.6769821081699647</c:v>
                </c:pt>
                <c:pt idx="713">
                  <c:v>2.7176512974042382</c:v>
                </c:pt>
                <c:pt idx="714">
                  <c:v>2.7198584682180771</c:v>
                </c:pt>
                <c:pt idx="715">
                  <c:v>2.7471944432882602</c:v>
                </c:pt>
                <c:pt idx="716">
                  <c:v>2.7827108047067077</c:v>
                </c:pt>
                <c:pt idx="717">
                  <c:v>2.7989194420829437</c:v>
                </c:pt>
                <c:pt idx="718">
                  <c:v>2.819943719303847</c:v>
                </c:pt>
                <c:pt idx="719">
                  <c:v>2.8278932101612808</c:v>
                </c:pt>
                <c:pt idx="720">
                  <c:v>2.8592893109349662</c:v>
                </c:pt>
                <c:pt idx="721">
                  <c:v>2.913059345868767</c:v>
                </c:pt>
                <c:pt idx="722">
                  <c:v>2.9437334504494452</c:v>
                </c:pt>
                <c:pt idx="723">
                  <c:v>2.9593171414638406</c:v>
                </c:pt>
                <c:pt idx="724">
                  <c:v>2.9939535649780771</c:v>
                </c:pt>
                <c:pt idx="725">
                  <c:v>2.999348204717498</c:v>
                </c:pt>
                <c:pt idx="726">
                  <c:v>3.0191713512842342</c:v>
                </c:pt>
                <c:pt idx="727">
                  <c:v>3.0286978219561518</c:v>
                </c:pt>
                <c:pt idx="728">
                  <c:v>3.1650649301821101</c:v>
                </c:pt>
                <c:pt idx="729">
                  <c:v>3.1764773243496744</c:v>
                </c:pt>
                <c:pt idx="730">
                  <c:v>3.2185066338288721</c:v>
                </c:pt>
                <c:pt idx="731">
                  <c:v>3.2374510691842437</c:v>
                </c:pt>
                <c:pt idx="732">
                  <c:v>3.2459927918731979</c:v>
                </c:pt>
                <c:pt idx="733">
                  <c:v>3.3269247136897278</c:v>
                </c:pt>
                <c:pt idx="734">
                  <c:v>3.3515267665960691</c:v>
                </c:pt>
                <c:pt idx="735">
                  <c:v>3.3574006273625341</c:v>
                </c:pt>
                <c:pt idx="736">
                  <c:v>3.3812839518769557</c:v>
                </c:pt>
                <c:pt idx="737">
                  <c:v>3.4025380841834267</c:v>
                </c:pt>
                <c:pt idx="738">
                  <c:v>3.4321402396289722</c:v>
                </c:pt>
                <c:pt idx="739">
                  <c:v>3.446674294357615</c:v>
                </c:pt>
                <c:pt idx="740">
                  <c:v>3.4658927688532781</c:v>
                </c:pt>
                <c:pt idx="741">
                  <c:v>3.4823878653326887</c:v>
                </c:pt>
                <c:pt idx="742">
                  <c:v>3.5488424142026127</c:v>
                </c:pt>
                <c:pt idx="743">
                  <c:v>3.5742305857676002</c:v>
                </c:pt>
                <c:pt idx="744">
                  <c:v>3.6028432002993429</c:v>
                </c:pt>
                <c:pt idx="745">
                  <c:v>3.6343263450922945</c:v>
                </c:pt>
                <c:pt idx="746">
                  <c:v>3.6369054187849668</c:v>
                </c:pt>
                <c:pt idx="747">
                  <c:v>3.70200174973722</c:v>
                </c:pt>
                <c:pt idx="748">
                  <c:v>3.771308005456135</c:v>
                </c:pt>
                <c:pt idx="749">
                  <c:v>3.7936622525086849</c:v>
                </c:pt>
                <c:pt idx="750">
                  <c:v>3.8437642222571737</c:v>
                </c:pt>
                <c:pt idx="751">
                  <c:v>3.8689018970665492</c:v>
                </c:pt>
                <c:pt idx="752">
                  <c:v>3.9035222203762991</c:v>
                </c:pt>
                <c:pt idx="753">
                  <c:v>3.9440444428698198</c:v>
                </c:pt>
                <c:pt idx="754">
                  <c:v>3.9848480873149348</c:v>
                </c:pt>
                <c:pt idx="755">
                  <c:v>4.0674512622288663</c:v>
                </c:pt>
                <c:pt idx="756">
                  <c:v>4.1172141998975471</c:v>
                </c:pt>
                <c:pt idx="757">
                  <c:v>4.1196502805740103</c:v>
                </c:pt>
                <c:pt idx="758">
                  <c:v>4.1638740724904437</c:v>
                </c:pt>
                <c:pt idx="759">
                  <c:v>4.174885762690776</c:v>
                </c:pt>
                <c:pt idx="760">
                  <c:v>4.2090253050720108</c:v>
                </c:pt>
                <c:pt idx="761">
                  <c:v>4.218339247334022</c:v>
                </c:pt>
                <c:pt idx="762">
                  <c:v>4.3412887337098036</c:v>
                </c:pt>
                <c:pt idx="763">
                  <c:v>4.3597111743447963</c:v>
                </c:pt>
                <c:pt idx="764">
                  <c:v>4.3900134298824289</c:v>
                </c:pt>
                <c:pt idx="765">
                  <c:v>4.4877285876894479</c:v>
                </c:pt>
                <c:pt idx="766">
                  <c:v>4.627727056254761</c:v>
                </c:pt>
                <c:pt idx="767">
                  <c:v>4.7038467326090698</c:v>
                </c:pt>
                <c:pt idx="768">
                  <c:v>4.7224162118113675</c:v>
                </c:pt>
                <c:pt idx="769">
                  <c:v>4.7892517321134136</c:v>
                </c:pt>
                <c:pt idx="770">
                  <c:v>4.8931235013977092</c:v>
                </c:pt>
                <c:pt idx="771">
                  <c:v>4.9939347074060159</c:v>
                </c:pt>
                <c:pt idx="772">
                  <c:v>5.0784219648956954</c:v>
                </c:pt>
                <c:pt idx="773">
                  <c:v>5.158010901895854</c:v>
                </c:pt>
                <c:pt idx="774">
                  <c:v>5.343339041543512</c:v>
                </c:pt>
                <c:pt idx="775">
                  <c:v>5.3638902000177078</c:v>
                </c:pt>
                <c:pt idx="776">
                  <c:v>5.4188848816685473</c:v>
                </c:pt>
                <c:pt idx="777">
                  <c:v>5.4794635065726283</c:v>
                </c:pt>
                <c:pt idx="778">
                  <c:v>5.7076703914312503</c:v>
                </c:pt>
                <c:pt idx="779">
                  <c:v>5.7219135330804276</c:v>
                </c:pt>
                <c:pt idx="780">
                  <c:v>5.7360954748260333</c:v>
                </c:pt>
                <c:pt idx="781">
                  <c:v>5.8327970593737763</c:v>
                </c:pt>
                <c:pt idx="782">
                  <c:v>5.9581432269975716</c:v>
                </c:pt>
                <c:pt idx="783">
                  <c:v>5.991519396753568</c:v>
                </c:pt>
                <c:pt idx="784">
                  <c:v>6.0138543083842055</c:v>
                </c:pt>
                <c:pt idx="785">
                  <c:v>6.0613899211405897</c:v>
                </c:pt>
                <c:pt idx="786">
                  <c:v>6.1071080498068309</c:v>
                </c:pt>
                <c:pt idx="787">
                  <c:v>6.3127925765463937</c:v>
                </c:pt>
                <c:pt idx="788">
                  <c:v>6.3406445723599463</c:v>
                </c:pt>
                <c:pt idx="789">
                  <c:v>6.6458418071732908</c:v>
                </c:pt>
                <c:pt idx="790">
                  <c:v>6.9123359864963865</c:v>
                </c:pt>
                <c:pt idx="791">
                  <c:v>6.9365242690797535</c:v>
                </c:pt>
                <c:pt idx="792">
                  <c:v>7.0387642527819461</c:v>
                </c:pt>
                <c:pt idx="793">
                  <c:v>7.1389401728149773</c:v>
                </c:pt>
                <c:pt idx="794">
                  <c:v>7.1735045531863335</c:v>
                </c:pt>
                <c:pt idx="795">
                  <c:v>7.2761829748581874</c:v>
                </c:pt>
                <c:pt idx="796">
                  <c:v>7.4377287222443194</c:v>
                </c:pt>
                <c:pt idx="797">
                  <c:v>7.8228033020587855</c:v>
                </c:pt>
                <c:pt idx="798">
                  <c:v>7.8355844029958774</c:v>
                </c:pt>
                <c:pt idx="799">
                  <c:v>8.3137050523541927</c:v>
                </c:pt>
                <c:pt idx="800">
                  <c:v>8.3887266664446507</c:v>
                </c:pt>
                <c:pt idx="801">
                  <c:v>8.9090230394609868</c:v>
                </c:pt>
                <c:pt idx="802">
                  <c:v>10.470683605858596</c:v>
                </c:pt>
                <c:pt idx="803">
                  <c:v>12.136072129163399</c:v>
                </c:pt>
                <c:pt idx="804">
                  <c:v>12.805789775479042</c:v>
                </c:pt>
              </c:numCache>
            </c:numRef>
          </c:yVal>
        </c:ser>
        <c:axId val="63411712"/>
        <c:axId val="63336832"/>
      </c:scatterChart>
      <c:valAx>
        <c:axId val="63411712"/>
        <c:scaling>
          <c:orientation val="minMax"/>
          <c:max val="850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Genes</a:t>
                </a:r>
                <a:r>
                  <a:rPr lang="en-GB" baseline="0"/>
                  <a:t> of interest (#)</a:t>
                </a:r>
                <a:endParaRPr lang="en-GB"/>
              </a:p>
            </c:rich>
          </c:tx>
          <c:layout>
            <c:manualLayout>
              <c:xMode val="edge"/>
              <c:yMode val="edge"/>
              <c:x val="0.67371697287839172"/>
              <c:y val="0.59744779264779901"/>
            </c:manualLayout>
          </c:layout>
        </c:title>
        <c:tickLblPos val="nextTo"/>
        <c:crossAx val="63336832"/>
        <c:crosses val="autoZero"/>
        <c:crossBetween val="midCat"/>
        <c:majorUnit val="200"/>
      </c:valAx>
      <c:valAx>
        <c:axId val="6333683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Z score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3411712"/>
        <c:crosses val="autoZero"/>
        <c:crossBetween val="midCat"/>
      </c:valAx>
    </c:plotArea>
    <c:plotVisOnly val="1"/>
    <c:dispBlanksAs val="gap"/>
  </c:chart>
  <c:spPr>
    <a:noFill/>
    <a:ln>
      <a:noFill/>
    </a:ln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0.37591</cdr:x>
      <cdr:y>0.82698</cdr:y>
    </cdr:from>
    <cdr:to>
      <cdr:x>0.45594</cdr:x>
      <cdr:y>0.86985</cdr:y>
    </cdr:to>
    <cdr:sp macro="" textlink="">
      <cdr:nvSpPr>
        <cdr:cNvPr id="2" name="TextBox 91"/>
        <cdr:cNvSpPr txBox="1"/>
      </cdr:nvSpPr>
      <cdr:spPr>
        <a:xfrm xmlns:a="http://schemas.openxmlformats.org/drawingml/2006/main">
          <a:off x="2870200" y="4749800"/>
          <a:ext cx="611065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GB"/>
          </a:defPPr>
          <a:lvl1pPr algn="l" rtl="0" fontAlgn="base">
            <a:spcBef>
              <a:spcPct val="0"/>
            </a:spcBef>
            <a:spcAft>
              <a:spcPct val="0"/>
            </a:spcAft>
            <a:defRPr sz="8900"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8900"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8900"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8900"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8900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sz="8900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sz="8900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sz="8900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sz="8900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r>
            <a:rPr lang="en-GB" sz="1000" dirty="0" smtClean="0"/>
            <a:t>CHEK1</a:t>
          </a:r>
          <a:endParaRPr lang="en-US" sz="1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25" y="13422313"/>
            <a:ext cx="26012775" cy="92598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1050" y="24482425"/>
            <a:ext cx="21421725" cy="110426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EA41A-CA47-4379-81E3-27C4C097D4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9983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51A42-4F94-412E-8724-D8C13C11F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178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88488" y="1730375"/>
            <a:ext cx="6884987" cy="36864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0350" y="1730375"/>
            <a:ext cx="20505738" cy="36864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58D82-D486-402F-B7A8-834141F319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715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2E0CF-4A78-46FE-AEF5-C2D916DADA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7819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7763" y="27763788"/>
            <a:ext cx="26012775" cy="85804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7763" y="18311813"/>
            <a:ext cx="26012775" cy="9451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3FA4F-E1AA-407A-B126-AE69217F09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5203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0350" y="10080625"/>
            <a:ext cx="13695363" cy="2851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8113" y="10080625"/>
            <a:ext cx="13695362" cy="2851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CBF64-CF15-4185-9B0A-89B570DD6D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7631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0350" y="9671050"/>
            <a:ext cx="13522325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350" y="13701713"/>
            <a:ext cx="13522325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546388" y="9671050"/>
            <a:ext cx="13527087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46388" y="13701713"/>
            <a:ext cx="13527087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1BE1C-B4C7-49CF-B99F-6E57375789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2676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5D628-D204-4BB5-9964-239B083E70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7261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5A3F-A034-4B24-8785-3D6852DD2C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008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350" y="1720850"/>
            <a:ext cx="10067925" cy="73199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4988" y="1720850"/>
            <a:ext cx="17108487" cy="36874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0350" y="9040813"/>
            <a:ext cx="10067925" cy="295544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67BB9-3796-4008-8967-7436DC905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7767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9163" y="30243463"/>
            <a:ext cx="18361025" cy="3570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99163" y="3860800"/>
            <a:ext cx="18361025" cy="2592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9163" y="33813750"/>
            <a:ext cx="18361025" cy="5070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5CEEE-BAF2-44CA-9708-CD793E7E84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333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2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30350" y="1730375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2628" tIns="226314" rIns="452628" bIns="2263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0350" y="10080625"/>
            <a:ext cx="27543125" cy="285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2628" tIns="226314" rIns="452628" bIns="22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0350" y="39344600"/>
            <a:ext cx="71405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2628" tIns="226314" rIns="452628" bIns="226314" numCol="1" anchor="t" anchorCtr="0" compatLnSpc="1">
            <a:prstTxWarp prst="textNoShape">
              <a:avLst/>
            </a:prstTxWarp>
          </a:bodyPr>
          <a:lstStyle>
            <a:lvl1pPr>
              <a:defRPr sz="6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58450" y="39344600"/>
            <a:ext cx="9688513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2628" tIns="226314" rIns="452628" bIns="226314" numCol="1" anchor="t" anchorCtr="0" compatLnSpc="1">
            <a:prstTxWarp prst="textNoShape">
              <a:avLst/>
            </a:prstTxWarp>
          </a:bodyPr>
          <a:lstStyle>
            <a:lvl1pPr algn="ctr">
              <a:defRPr sz="6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932900" y="39344600"/>
            <a:ext cx="71405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2628" tIns="226314" rIns="452628" bIns="226314" numCol="1" anchor="t" anchorCtr="0" compatLnSpc="1">
            <a:prstTxWarp prst="textNoShape">
              <a:avLst/>
            </a:prstTxWarp>
          </a:bodyPr>
          <a:lstStyle>
            <a:lvl1pPr algn="r">
              <a:defRPr sz="6900"/>
            </a:lvl1pPr>
          </a:lstStyle>
          <a:p>
            <a:pPr>
              <a:defRPr/>
            </a:pPr>
            <a:fld id="{DB0B75E4-A9D0-4C23-AF87-319A7096D4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25963" rtl="0" eaLnBrk="0" fontAlgn="base" hangingPunct="0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525963" rtl="0" eaLnBrk="0" fontAlgn="base" hangingPunct="0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2pPr>
      <a:lvl3pPr algn="ctr" defTabSz="4525963" rtl="0" eaLnBrk="0" fontAlgn="base" hangingPunct="0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3pPr>
      <a:lvl4pPr algn="ctr" defTabSz="4525963" rtl="0" eaLnBrk="0" fontAlgn="base" hangingPunct="0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4pPr>
      <a:lvl5pPr algn="ctr" defTabSz="4525963" rtl="0" eaLnBrk="0" fontAlgn="base" hangingPunct="0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5pPr>
      <a:lvl6pPr marL="457200" algn="ctr" defTabSz="4525963" rtl="0" fontAlgn="base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6pPr>
      <a:lvl7pPr marL="914400" algn="ctr" defTabSz="4525963" rtl="0" fontAlgn="base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7pPr>
      <a:lvl8pPr marL="1371600" algn="ctr" defTabSz="4525963" rtl="0" fontAlgn="base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8pPr>
      <a:lvl9pPr marL="1828800" algn="ctr" defTabSz="4525963" rtl="0" fontAlgn="base">
        <a:spcBef>
          <a:spcPct val="0"/>
        </a:spcBef>
        <a:spcAft>
          <a:spcPct val="0"/>
        </a:spcAft>
        <a:defRPr sz="21800">
          <a:solidFill>
            <a:schemeClr val="tx2"/>
          </a:solidFill>
          <a:latin typeface="Arial" charset="0"/>
        </a:defRPr>
      </a:lvl9pPr>
    </p:titleStyle>
    <p:bodyStyle>
      <a:lvl1pPr marL="1697038" indent="-1697038" algn="l" defTabSz="4525963" rtl="0" eaLnBrk="0" fontAlgn="base" hangingPunct="0">
        <a:spcBef>
          <a:spcPct val="20000"/>
        </a:spcBef>
        <a:spcAft>
          <a:spcPct val="0"/>
        </a:spcAft>
        <a:buChar char="•"/>
        <a:defRPr sz="15800">
          <a:solidFill>
            <a:schemeClr val="tx1"/>
          </a:solidFill>
          <a:latin typeface="+mn-lt"/>
          <a:ea typeface="+mn-ea"/>
          <a:cs typeface="+mn-cs"/>
        </a:defRPr>
      </a:lvl1pPr>
      <a:lvl2pPr marL="3678238" indent="-1414463" algn="l" defTabSz="4525963" rtl="0" eaLnBrk="0" fontAlgn="base" hangingPunct="0">
        <a:spcBef>
          <a:spcPct val="20000"/>
        </a:spcBef>
        <a:spcAft>
          <a:spcPct val="0"/>
        </a:spcAft>
        <a:buChar char="–"/>
        <a:defRPr sz="13900">
          <a:solidFill>
            <a:schemeClr val="tx1"/>
          </a:solidFill>
          <a:latin typeface="+mn-lt"/>
        </a:defRPr>
      </a:lvl2pPr>
      <a:lvl3pPr marL="5657850" indent="-1131888" algn="l" defTabSz="4525963" rtl="0" eaLnBrk="0" fontAlgn="base" hangingPunct="0">
        <a:spcBef>
          <a:spcPct val="20000"/>
        </a:spcBef>
        <a:spcAft>
          <a:spcPct val="0"/>
        </a:spcAft>
        <a:buChar char="•"/>
        <a:defRPr sz="11900">
          <a:solidFill>
            <a:schemeClr val="tx1"/>
          </a:solidFill>
          <a:latin typeface="+mn-lt"/>
        </a:defRPr>
      </a:lvl3pPr>
      <a:lvl4pPr marL="7921625" indent="-1131888" algn="l" defTabSz="4525963" rtl="0" eaLnBrk="0" fontAlgn="base" hangingPunct="0">
        <a:spcBef>
          <a:spcPct val="20000"/>
        </a:spcBef>
        <a:spcAft>
          <a:spcPct val="0"/>
        </a:spcAft>
        <a:buChar char="–"/>
        <a:defRPr sz="9900">
          <a:solidFill>
            <a:schemeClr val="tx1"/>
          </a:solidFill>
          <a:latin typeface="+mn-lt"/>
        </a:defRPr>
      </a:lvl4pPr>
      <a:lvl5pPr marL="10183813" indent="-1131888" algn="l" defTabSz="4525963" rtl="0" eaLnBrk="0" fontAlgn="base" hangingPunct="0">
        <a:spcBef>
          <a:spcPct val="20000"/>
        </a:spcBef>
        <a:spcAft>
          <a:spcPct val="0"/>
        </a:spcAft>
        <a:buChar char="»"/>
        <a:defRPr sz="9900">
          <a:solidFill>
            <a:schemeClr val="tx1"/>
          </a:solidFill>
          <a:latin typeface="+mn-lt"/>
        </a:defRPr>
      </a:lvl5pPr>
      <a:lvl6pPr marL="10641013" indent="-1131888" algn="l" defTabSz="4525963" rtl="0" fontAlgn="base">
        <a:spcBef>
          <a:spcPct val="20000"/>
        </a:spcBef>
        <a:spcAft>
          <a:spcPct val="0"/>
        </a:spcAft>
        <a:buChar char="»"/>
        <a:defRPr sz="9900">
          <a:solidFill>
            <a:schemeClr val="tx1"/>
          </a:solidFill>
          <a:latin typeface="+mn-lt"/>
        </a:defRPr>
      </a:lvl6pPr>
      <a:lvl7pPr marL="11098213" indent="-1131888" algn="l" defTabSz="4525963" rtl="0" fontAlgn="base">
        <a:spcBef>
          <a:spcPct val="20000"/>
        </a:spcBef>
        <a:spcAft>
          <a:spcPct val="0"/>
        </a:spcAft>
        <a:buChar char="»"/>
        <a:defRPr sz="9900">
          <a:solidFill>
            <a:schemeClr val="tx1"/>
          </a:solidFill>
          <a:latin typeface="+mn-lt"/>
        </a:defRPr>
      </a:lvl7pPr>
      <a:lvl8pPr marL="11555413" indent="-1131888" algn="l" defTabSz="4525963" rtl="0" fontAlgn="base">
        <a:spcBef>
          <a:spcPct val="20000"/>
        </a:spcBef>
        <a:spcAft>
          <a:spcPct val="0"/>
        </a:spcAft>
        <a:buChar char="»"/>
        <a:defRPr sz="9900">
          <a:solidFill>
            <a:schemeClr val="tx1"/>
          </a:solidFill>
          <a:latin typeface="+mn-lt"/>
        </a:defRPr>
      </a:lvl8pPr>
      <a:lvl9pPr marL="12012613" indent="-1131888" algn="l" defTabSz="4525963" rtl="0" fontAlgn="base">
        <a:spcBef>
          <a:spcPct val="20000"/>
        </a:spcBef>
        <a:spcAft>
          <a:spcPct val="0"/>
        </a:spcAft>
        <a:buChar char="»"/>
        <a:defRPr sz="9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8.png"/><Relationship Id="rId5" Type="http://schemas.openxmlformats.org/officeDocument/2006/relationships/image" Target="../media/image4.jpe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chart" Target="../charts/chart2.xm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24"/>
          <p:cNvSpPr>
            <a:spLocks noChangeArrowheads="1"/>
          </p:cNvSpPr>
          <p:nvPr/>
        </p:nvSpPr>
        <p:spPr bwMode="auto">
          <a:xfrm>
            <a:off x="15887699" y="39988270"/>
            <a:ext cx="8258176" cy="975026"/>
          </a:xfrm>
          <a:prstGeom prst="rect">
            <a:avLst/>
          </a:prstGeom>
          <a:solidFill>
            <a:srgbClr val="002E60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 sz="2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15868650" y="11649074"/>
            <a:ext cx="14001750" cy="1143301"/>
          </a:xfrm>
          <a:prstGeom prst="rect">
            <a:avLst/>
          </a:prstGeom>
          <a:solidFill>
            <a:srgbClr val="002E60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 sz="2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0" name="Rectangle 19"/>
          <p:cNvSpPr>
            <a:spLocks noChangeArrowheads="1"/>
          </p:cNvSpPr>
          <p:nvPr/>
        </p:nvSpPr>
        <p:spPr bwMode="auto">
          <a:xfrm>
            <a:off x="857250" y="5035003"/>
            <a:ext cx="13360400" cy="8302625"/>
          </a:xfrm>
          <a:prstGeom prst="rect">
            <a:avLst/>
          </a:prstGeom>
          <a:solidFill>
            <a:schemeClr val="bg1"/>
          </a:solidFill>
          <a:ln w="38100">
            <a:solidFill>
              <a:srgbClr val="002147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>
              <a:solidFill>
                <a:srgbClr val="002147"/>
              </a:solidFill>
            </a:endParaRPr>
          </a:p>
        </p:txBody>
      </p:sp>
      <p:sp>
        <p:nvSpPr>
          <p:cNvPr id="2051" name="Rectangle 25"/>
          <p:cNvSpPr>
            <a:spLocks noChangeArrowheads="1"/>
          </p:cNvSpPr>
          <p:nvPr/>
        </p:nvSpPr>
        <p:spPr bwMode="auto">
          <a:xfrm>
            <a:off x="15932149" y="4972050"/>
            <a:ext cx="14001751" cy="6343650"/>
          </a:xfrm>
          <a:prstGeom prst="rect">
            <a:avLst/>
          </a:prstGeom>
          <a:solidFill>
            <a:schemeClr val="bg1"/>
          </a:solidFill>
          <a:ln w="38100">
            <a:solidFill>
              <a:srgbClr val="002147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>
              <a:solidFill>
                <a:srgbClr val="002147"/>
              </a:solidFill>
            </a:endParaRPr>
          </a:p>
        </p:txBody>
      </p:sp>
      <p:pic>
        <p:nvPicPr>
          <p:cNvPr id="2052" name="Picture 3" descr="gray logo_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4803"/>
          <a:stretch>
            <a:fillRect/>
          </a:stretch>
        </p:blipFill>
        <p:spPr bwMode="auto">
          <a:xfrm>
            <a:off x="717550" y="473075"/>
            <a:ext cx="4130675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 descr="ox_bra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31813" y="476250"/>
            <a:ext cx="4076700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" descr="WG10-CMYK-R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25275" y="41009888"/>
            <a:ext cx="53213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 Box 13"/>
          <p:cNvSpPr txBox="1">
            <a:spLocks noChangeArrowheads="1"/>
          </p:cNvSpPr>
          <p:nvPr/>
        </p:nvSpPr>
        <p:spPr bwMode="auto">
          <a:xfrm>
            <a:off x="15944850" y="11733214"/>
            <a:ext cx="138207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6000" dirty="0" smtClean="0">
                <a:solidFill>
                  <a:schemeClr val="bg1"/>
                </a:solidFill>
                <a:latin typeface="+mj-lt"/>
              </a:rPr>
              <a:t>Kinome siRNA survival screen results</a:t>
            </a:r>
            <a:endParaRPr lang="en-GB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64" name="Rectangle 22"/>
          <p:cNvSpPr>
            <a:spLocks noChangeArrowheads="1"/>
          </p:cNvSpPr>
          <p:nvPr/>
        </p:nvSpPr>
        <p:spPr bwMode="auto">
          <a:xfrm>
            <a:off x="853583" y="13671550"/>
            <a:ext cx="13349288" cy="25774650"/>
          </a:xfrm>
          <a:prstGeom prst="rect">
            <a:avLst/>
          </a:prstGeom>
          <a:noFill/>
          <a:ln w="38100">
            <a:solidFill>
              <a:srgbClr val="0021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4525963"/>
            <a:endParaRPr lang="en-US">
              <a:solidFill>
                <a:srgbClr val="002147"/>
              </a:solidFill>
            </a:endParaRPr>
          </a:p>
        </p:txBody>
      </p:sp>
      <p:sp>
        <p:nvSpPr>
          <p:cNvPr id="2066" name="Rectangle 21"/>
          <p:cNvSpPr>
            <a:spLocks noChangeArrowheads="1"/>
          </p:cNvSpPr>
          <p:nvPr/>
        </p:nvSpPr>
        <p:spPr bwMode="auto">
          <a:xfrm>
            <a:off x="15874093" y="11677197"/>
            <a:ext cx="13989957" cy="25546503"/>
          </a:xfrm>
          <a:prstGeom prst="rect">
            <a:avLst/>
          </a:prstGeom>
          <a:noFill/>
          <a:ln w="38100">
            <a:solidFill>
              <a:srgbClr val="0021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4525963"/>
            <a:endParaRPr lang="en-US">
              <a:solidFill>
                <a:srgbClr val="002147"/>
              </a:solidFill>
            </a:endParaRPr>
          </a:p>
        </p:txBody>
      </p:sp>
      <p:sp>
        <p:nvSpPr>
          <p:cNvPr id="2068" name="Rectangle 28"/>
          <p:cNvSpPr>
            <a:spLocks noChangeArrowheads="1"/>
          </p:cNvSpPr>
          <p:nvPr/>
        </p:nvSpPr>
        <p:spPr bwMode="auto">
          <a:xfrm>
            <a:off x="15887700" y="40000970"/>
            <a:ext cx="8258174" cy="2631342"/>
          </a:xfrm>
          <a:prstGeom prst="rect">
            <a:avLst/>
          </a:prstGeom>
          <a:noFill/>
          <a:ln w="38100">
            <a:solidFill>
              <a:srgbClr val="0021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4525963"/>
            <a:endParaRPr lang="en-US">
              <a:solidFill>
                <a:srgbClr val="002147"/>
              </a:solidFill>
            </a:endParaRP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5924213" y="40039070"/>
            <a:ext cx="701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4800" dirty="0">
                <a:solidFill>
                  <a:schemeClr val="bg1"/>
                </a:solidFill>
                <a:latin typeface="+mj-lt"/>
              </a:rPr>
              <a:t>Acknowledgements </a:t>
            </a:r>
          </a:p>
        </p:txBody>
      </p:sp>
      <p:pic>
        <p:nvPicPr>
          <p:cNvPr id="2071" name="Picture 24" descr="C:\Users\rwheeker\AppData\Local\Microsoft\Windows\Temporary Internet Files\Content.Outlook\K1ZZRSIT\CRUK Logo for DIGITAL format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25275" y="38322250"/>
            <a:ext cx="5291138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25" descr="Gray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50" y="40076438"/>
            <a:ext cx="8839200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868362" y="5048715"/>
            <a:ext cx="13349288" cy="1198563"/>
          </a:xfrm>
          <a:prstGeom prst="rect">
            <a:avLst/>
          </a:prstGeom>
          <a:solidFill>
            <a:srgbClr val="002E60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 sz="2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276850" y="733424"/>
            <a:ext cx="20448587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ctr" eaLnBrk="1" hangingPunct="1"/>
            <a:r>
              <a:rPr lang="en-GB" sz="6000" dirty="0">
                <a:solidFill>
                  <a:srgbClr val="002147"/>
                </a:solidFill>
              </a:rPr>
              <a:t>Discovery and investigation of novel radiosensitising genes</a:t>
            </a:r>
          </a:p>
          <a:p>
            <a:pPr algn="ctr" eaLnBrk="1" hangingPunct="1"/>
            <a:endParaRPr lang="en-GB" sz="3600" u="sng" dirty="0">
              <a:solidFill>
                <a:srgbClr val="002147"/>
              </a:solidFill>
              <a:latin typeface="Cambria" pitchFamily="-111" charset="0"/>
            </a:endParaRPr>
          </a:p>
          <a:p>
            <a:pPr algn="ctr" eaLnBrk="1" hangingPunct="1"/>
            <a:r>
              <a:rPr lang="en-GB" sz="3600" u="sng" dirty="0" err="1">
                <a:solidFill>
                  <a:srgbClr val="002147"/>
                </a:solidFill>
                <a:latin typeface="Cambria" pitchFamily="-111" charset="0"/>
              </a:rPr>
              <a:t>Gaganpreet</a:t>
            </a:r>
            <a:r>
              <a:rPr lang="en-GB" sz="3600" u="sng" dirty="0">
                <a:solidFill>
                  <a:srgbClr val="002147"/>
                </a:solidFill>
                <a:latin typeface="Cambria" pitchFamily="-111" charset="0"/>
              </a:rPr>
              <a:t> Tiwana</a:t>
            </a:r>
            <a:r>
              <a:rPr lang="en-GB" sz="3600" u="sng" baseline="30000" dirty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, </a:t>
            </a:r>
            <a:r>
              <a:rPr lang="en-GB" sz="3600" dirty="0" err="1">
                <a:solidFill>
                  <a:srgbClr val="002147"/>
                </a:solidFill>
                <a:latin typeface="Cambria" pitchFamily="-111" charset="0"/>
              </a:rPr>
              <a:t>Remko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 Prevo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3600" dirty="0" smtClean="0">
                <a:solidFill>
                  <a:srgbClr val="002147"/>
                </a:solidFill>
                <a:latin typeface="Cambria" pitchFamily="-111" charset="0"/>
              </a:rPr>
              <a:t>, </a:t>
            </a:r>
            <a:r>
              <a:rPr lang="en-GB" sz="3600" dirty="0" err="1" smtClean="0">
                <a:solidFill>
                  <a:srgbClr val="002147"/>
                </a:solidFill>
                <a:latin typeface="Cambria" pitchFamily="-111" charset="0"/>
              </a:rPr>
              <a:t>Balam</a:t>
            </a:r>
            <a:r>
              <a:rPr lang="en-GB" sz="3600" dirty="0" smtClean="0">
                <a:solidFill>
                  <a:srgbClr val="002147"/>
                </a:solidFill>
                <a:latin typeface="Cambria" pitchFamily="-111" charset="0"/>
              </a:rPr>
              <a:t> Budwal</a:t>
            </a:r>
            <a:r>
              <a:rPr lang="en-GB" sz="3600" baseline="30000" dirty="0" smtClean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3600" dirty="0" smtClean="0">
                <a:solidFill>
                  <a:srgbClr val="002147"/>
                </a:solidFill>
                <a:latin typeface="Cambria" pitchFamily="-111" charset="0"/>
              </a:rPr>
              <a:t> ,Daniel 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Ebner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2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, Alison Howarth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2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, </a:t>
            </a:r>
            <a:r>
              <a:rPr lang="en-GB" sz="3600" dirty="0" err="1">
                <a:solidFill>
                  <a:srgbClr val="002147"/>
                </a:solidFill>
                <a:latin typeface="Cambria" pitchFamily="-111" charset="0"/>
              </a:rPr>
              <a:t>Kwun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-Ye Chu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, Lisa Durrant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, Gillies McKenna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3600" dirty="0">
                <a:solidFill>
                  <a:srgbClr val="002147"/>
                </a:solidFill>
                <a:latin typeface="Cambria" pitchFamily="-111" charset="0"/>
              </a:rPr>
              <a:t>, Geoffrey Higgins</a:t>
            </a:r>
            <a:r>
              <a:rPr lang="en-GB" sz="3600" baseline="30000" dirty="0">
                <a:solidFill>
                  <a:srgbClr val="002147"/>
                </a:solidFill>
                <a:latin typeface="Cambria" pitchFamily="-111" charset="0"/>
              </a:rPr>
              <a:t>1</a:t>
            </a:r>
            <a:r>
              <a:rPr lang="en-GB" sz="4800" dirty="0">
                <a:solidFill>
                  <a:srgbClr val="002147"/>
                </a:solidFill>
                <a:latin typeface="Cambria" pitchFamily="-111" charset="0"/>
              </a:rPr>
              <a:t> </a:t>
            </a:r>
          </a:p>
          <a:p>
            <a:pPr algn="ctr" eaLnBrk="1" hangingPunct="1"/>
            <a:r>
              <a:rPr lang="en-GB" sz="2800" baseline="30000" dirty="0">
                <a:latin typeface="Cambria" pitchFamily="-111" charset="0"/>
              </a:rPr>
              <a:t>1  </a:t>
            </a:r>
            <a:r>
              <a:rPr lang="en-GB" sz="2800" dirty="0" err="1">
                <a:latin typeface="Cambria" pitchFamily="-111" charset="0"/>
              </a:rPr>
              <a:t>Gray</a:t>
            </a:r>
            <a:r>
              <a:rPr lang="en-GB" sz="2800" dirty="0">
                <a:latin typeface="Cambria" pitchFamily="-111" charset="0"/>
              </a:rPr>
              <a:t> Institute for Radiation Oncology and Biology, Oxford, UK </a:t>
            </a:r>
            <a:r>
              <a:rPr lang="en-GB" sz="2800" baseline="30000" dirty="0">
                <a:latin typeface="Cambria" pitchFamily="-111" charset="0"/>
              </a:rPr>
              <a:t>2 </a:t>
            </a:r>
            <a:r>
              <a:rPr lang="en-GB" sz="2800" dirty="0">
                <a:latin typeface="Cambria" pitchFamily="-111" charset="0"/>
              </a:rPr>
              <a:t>Target Discovery Institute, Oxford, UK</a:t>
            </a:r>
            <a:endParaRPr lang="en-GB" sz="2800" baseline="30000" dirty="0">
              <a:latin typeface="Cambria" pitchFamily="-111" charset="0"/>
            </a:endParaRPr>
          </a:p>
          <a:p>
            <a:pPr algn="ctr" eaLnBrk="1" hangingPunct="1"/>
            <a:endParaRPr lang="en-GB" sz="2800" baseline="30000" dirty="0">
              <a:solidFill>
                <a:srgbClr val="002147"/>
              </a:solidFill>
              <a:latin typeface="Cambria" pitchFamily="-111" charset="0"/>
            </a:endParaRPr>
          </a:p>
        </p:txBody>
      </p:sp>
      <p:sp>
        <p:nvSpPr>
          <p:cNvPr id="2061" name="Text Box 15"/>
          <p:cNvSpPr txBox="1">
            <a:spLocks noChangeArrowheads="1"/>
          </p:cNvSpPr>
          <p:nvPr/>
        </p:nvSpPr>
        <p:spPr bwMode="auto">
          <a:xfrm>
            <a:off x="965584" y="5111860"/>
            <a:ext cx="12587287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6000" dirty="0">
                <a:solidFill>
                  <a:schemeClr val="bg1"/>
                </a:solidFill>
                <a:latin typeface="+mj-lt"/>
              </a:rPr>
              <a:t>Introduction</a:t>
            </a:r>
          </a:p>
          <a:p>
            <a:pPr eaLnBrk="1" hangingPunct="1"/>
            <a:r>
              <a:rPr lang="en-US" sz="2800" dirty="0" smtClean="0">
                <a:solidFill>
                  <a:srgbClr val="002147"/>
                </a:solidFill>
                <a:latin typeface="FoundrySterling-Book" pitchFamily="28" charset="0"/>
              </a:rPr>
              <a:t> </a:t>
            </a:r>
            <a:endParaRPr lang="en-GB" sz="2800" dirty="0">
              <a:solidFill>
                <a:srgbClr val="002147"/>
              </a:solidFill>
              <a:latin typeface="FoundrySterling-Book" pitchFamily="28" charset="0"/>
            </a:endParaRPr>
          </a:p>
        </p:txBody>
      </p:sp>
      <p:sp>
        <p:nvSpPr>
          <p:cNvPr id="27" name="Text Box 133"/>
          <p:cNvSpPr txBox="1">
            <a:spLocks noChangeArrowheads="1"/>
          </p:cNvSpPr>
          <p:nvPr/>
        </p:nvSpPr>
        <p:spPr bwMode="auto">
          <a:xfrm>
            <a:off x="987371" y="6257788"/>
            <a:ext cx="13230279" cy="723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200" dirty="0">
                <a:latin typeface="Cambria" pitchFamily="-111" charset="0"/>
              </a:rPr>
              <a:t>Radiotherapy treatment is a balance between tumour control and normal tissue complication probabilities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200" dirty="0">
                <a:latin typeface="Cambria" pitchFamily="-111" charset="0"/>
              </a:rPr>
              <a:t>Widening this treatment window can be achieved by modulating intrinsic radiosensitivity of tumour cells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200" dirty="0">
                <a:latin typeface="Cambria" pitchFamily="-111" charset="0"/>
              </a:rPr>
              <a:t>Key determinants of intrinsic radiosensitivity remain largely unknown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200" dirty="0">
                <a:latin typeface="Cambria" pitchFamily="-111" charset="0"/>
              </a:rPr>
              <a:t>Novel determinants of radiosensitivity can be identified through high-throughput siRNA screening employing a relevant radiation endpoint. Colony formation is the gold standard in assessing the replicative potential of a tumour cell following radiation treatment.</a:t>
            </a:r>
          </a:p>
          <a:p>
            <a:pPr algn="ctr" eaLnBrk="1" hangingPunct="1">
              <a:spcBef>
                <a:spcPct val="50000"/>
              </a:spcBef>
            </a:pPr>
            <a:r>
              <a:rPr lang="ja-JP" altLang="en-GB" sz="3200" i="1" dirty="0">
                <a:latin typeface="Cambria" pitchFamily="-111" charset="0"/>
              </a:rPr>
              <a:t>‘</a:t>
            </a:r>
            <a:r>
              <a:rPr lang="en-GB" altLang="ja-JP" sz="3200" i="1" dirty="0">
                <a:latin typeface="Cambria" pitchFamily="-111" charset="0"/>
              </a:rPr>
              <a:t>Aim of this study is to identify novel radiosensitising genes using high throughput </a:t>
            </a:r>
            <a:r>
              <a:rPr lang="en-GB" altLang="ja-JP" sz="3200" i="1" dirty="0" err="1">
                <a:latin typeface="Cambria" pitchFamily="-111" charset="0"/>
              </a:rPr>
              <a:t>clonogenic</a:t>
            </a:r>
            <a:r>
              <a:rPr lang="en-GB" altLang="ja-JP" sz="3200" i="1" dirty="0">
                <a:latin typeface="Cambria" pitchFamily="-111" charset="0"/>
              </a:rPr>
              <a:t> survival siRNA screens</a:t>
            </a:r>
            <a:r>
              <a:rPr lang="ja-JP" altLang="en-GB" sz="3200" i="1" dirty="0">
                <a:latin typeface="Cambria" pitchFamily="-111" charset="0"/>
              </a:rPr>
              <a:t>’</a:t>
            </a:r>
            <a:endParaRPr lang="en-GB" altLang="ja-JP" sz="3200" i="1" dirty="0">
              <a:latin typeface="Cambria" pitchFamily="-111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sz="3200" i="1" dirty="0">
              <a:latin typeface="Cambria" pitchFamily="-111" charset="0"/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868362" y="13682963"/>
            <a:ext cx="13361988" cy="1198563"/>
          </a:xfrm>
          <a:prstGeom prst="rect">
            <a:avLst/>
          </a:prstGeom>
          <a:solidFill>
            <a:srgbClr val="002E60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 sz="2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881773" y="13759574"/>
            <a:ext cx="1335919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6000" dirty="0" smtClean="0">
                <a:solidFill>
                  <a:schemeClr val="bg1"/>
                </a:solidFill>
                <a:latin typeface="+mj-lt"/>
              </a:rPr>
              <a:t>Experimental procedure</a:t>
            </a:r>
            <a:endParaRPr lang="en-GB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Text Box 133"/>
          <p:cNvSpPr txBox="1">
            <a:spLocks noChangeArrowheads="1"/>
          </p:cNvSpPr>
          <p:nvPr/>
        </p:nvSpPr>
        <p:spPr bwMode="auto">
          <a:xfrm>
            <a:off x="969963" y="15066963"/>
            <a:ext cx="13172801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 smtClean="0">
                <a:latin typeface="Cambria" pitchFamily="-111" charset="0"/>
              </a:rPr>
              <a:t>Kinome </a:t>
            </a:r>
            <a:r>
              <a:rPr lang="en-US" sz="2800" dirty="0">
                <a:latin typeface="Cambria" pitchFamily="-111" charset="0"/>
              </a:rPr>
              <a:t>and Druggable genome (</a:t>
            </a:r>
            <a:r>
              <a:rPr lang="en-US" sz="2800" dirty="0" err="1">
                <a:latin typeface="Cambria" pitchFamily="-111" charset="0"/>
              </a:rPr>
              <a:t>Dharmacon</a:t>
            </a:r>
            <a:r>
              <a:rPr lang="en-US" sz="2800" dirty="0">
                <a:latin typeface="Cambria" pitchFamily="-111" charset="0"/>
              </a:rPr>
              <a:t> ON-</a:t>
            </a:r>
            <a:r>
              <a:rPr lang="en-US" sz="2800" dirty="0" err="1">
                <a:latin typeface="Cambria" pitchFamily="-111" charset="0"/>
              </a:rPr>
              <a:t>TARGET</a:t>
            </a:r>
            <a:r>
              <a:rPr lang="en-US" sz="2800" i="1" dirty="0" err="1">
                <a:latin typeface="Cambria" pitchFamily="-111" charset="0"/>
              </a:rPr>
              <a:t>plus</a:t>
            </a:r>
            <a:r>
              <a:rPr lang="en-US" sz="2800" dirty="0">
                <a:latin typeface="Cambria" pitchFamily="-111" charset="0"/>
              </a:rPr>
              <a:t>) siRNA </a:t>
            </a:r>
            <a:r>
              <a:rPr lang="en-US" sz="2800" dirty="0" smtClean="0">
                <a:latin typeface="Cambria" pitchFamily="-111" charset="0"/>
              </a:rPr>
              <a:t>library </a:t>
            </a:r>
            <a:r>
              <a:rPr lang="en-US" sz="2800" dirty="0">
                <a:latin typeface="Cambria" pitchFamily="-111" charset="0"/>
              </a:rPr>
              <a:t>screens were conducted in </a:t>
            </a:r>
            <a:r>
              <a:rPr lang="en-US" sz="2800" dirty="0" err="1">
                <a:latin typeface="Cambria" pitchFamily="-111" charset="0"/>
              </a:rPr>
              <a:t>HeLa</a:t>
            </a:r>
            <a:r>
              <a:rPr lang="en-US" sz="2800" dirty="0">
                <a:latin typeface="Cambria" pitchFamily="-111" charset="0"/>
              </a:rPr>
              <a:t> cells quantifying colony formation following irradiation(IR) as an endpoint.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mbria" pitchFamily="-111" charset="0"/>
              </a:rPr>
              <a:t>T</a:t>
            </a:r>
            <a:r>
              <a:rPr lang="en-US" sz="2800" dirty="0" smtClean="0">
                <a:latin typeface="Cambria" pitchFamily="-111" charset="0"/>
              </a:rPr>
              <a:t>he </a:t>
            </a:r>
            <a:r>
              <a:rPr lang="en-US" sz="2800" dirty="0" err="1">
                <a:latin typeface="Cambria" pitchFamily="-111" charset="0"/>
              </a:rPr>
              <a:t>kinome</a:t>
            </a:r>
            <a:r>
              <a:rPr lang="en-US" sz="2800" dirty="0">
                <a:latin typeface="Cambria" pitchFamily="-111" charset="0"/>
              </a:rPr>
              <a:t> and </a:t>
            </a:r>
            <a:r>
              <a:rPr lang="en-US" sz="2800" dirty="0" smtClean="0">
                <a:latin typeface="Cambria" pitchFamily="-111" charset="0"/>
              </a:rPr>
              <a:t>druggable libraries </a:t>
            </a:r>
            <a:r>
              <a:rPr lang="en-US" sz="2800" dirty="0">
                <a:latin typeface="Cambria" pitchFamily="-111" charset="0"/>
              </a:rPr>
              <a:t>consisted of a combined total </a:t>
            </a:r>
            <a:r>
              <a:rPr lang="en-US" sz="2800" dirty="0" smtClean="0">
                <a:latin typeface="Cambria" pitchFamily="-111" charset="0"/>
              </a:rPr>
              <a:t>128 plates (96-well), </a:t>
            </a:r>
            <a:r>
              <a:rPr lang="en-US" sz="2800" dirty="0">
                <a:latin typeface="Cambria" pitchFamily="-111" charset="0"/>
              </a:rPr>
              <a:t>run in separate batches.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mbria" pitchFamily="-111" charset="0"/>
              </a:rPr>
              <a:t>96-well experimental plates containing target </a:t>
            </a:r>
            <a:r>
              <a:rPr lang="en-US" sz="2800" dirty="0" err="1">
                <a:latin typeface="Cambria" pitchFamily="-111" charset="0"/>
              </a:rPr>
              <a:t>siRNA</a:t>
            </a:r>
            <a:r>
              <a:rPr lang="en-US" sz="2800" dirty="0">
                <a:latin typeface="Cambria" pitchFamily="-111" charset="0"/>
              </a:rPr>
              <a:t> were transfected on day 1 at a concentration of 20nM using DharmaFECT1 transfection reagent.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mbria" pitchFamily="-111" charset="0"/>
              </a:rPr>
              <a:t>72hrs post transfection, cells were lifted and plated into two sets of quadruplicate repeat 96-well plates.  Plates were left to adhere for 4hrs.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mbria" pitchFamily="-111" charset="0"/>
              </a:rPr>
              <a:t>Treatment plates were irradiated </a:t>
            </a:r>
            <a:r>
              <a:rPr lang="en-US" sz="2800" dirty="0" smtClean="0">
                <a:latin typeface="Cambria" pitchFamily="-111" charset="0"/>
              </a:rPr>
              <a:t>at </a:t>
            </a:r>
            <a:r>
              <a:rPr lang="en-US" sz="2800" dirty="0">
                <a:latin typeface="Cambria" pitchFamily="-111" charset="0"/>
              </a:rPr>
              <a:t>7 </a:t>
            </a:r>
            <a:r>
              <a:rPr lang="en-US" sz="2800" dirty="0" err="1">
                <a:latin typeface="Cambria" pitchFamily="-111" charset="0"/>
              </a:rPr>
              <a:t>Gy</a:t>
            </a:r>
            <a:r>
              <a:rPr lang="en-US" sz="2800" dirty="0">
                <a:latin typeface="Cambria" pitchFamily="-111" charset="0"/>
              </a:rPr>
              <a:t> using 6MV X-ray photons delivered by Varian </a:t>
            </a:r>
            <a:r>
              <a:rPr lang="en-US" sz="2800" dirty="0" err="1">
                <a:latin typeface="Cambria" pitchFamily="-111" charset="0"/>
              </a:rPr>
              <a:t>Clinac</a:t>
            </a:r>
            <a:r>
              <a:rPr lang="en-US" sz="2800" dirty="0">
                <a:latin typeface="Cambria" pitchFamily="-111" charset="0"/>
              </a:rPr>
              <a:t> </a:t>
            </a:r>
            <a:r>
              <a:rPr lang="en-US" sz="2800" dirty="0" err="1">
                <a:latin typeface="Cambria" pitchFamily="-111" charset="0"/>
              </a:rPr>
              <a:t>iX</a:t>
            </a:r>
            <a:r>
              <a:rPr lang="en-US" sz="2800" dirty="0">
                <a:latin typeface="Cambria" pitchFamily="-111" charset="0"/>
              </a:rPr>
              <a:t> Linear accelerator.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mbria" pitchFamily="-111" charset="0"/>
              </a:rPr>
              <a:t>Plates were incubated for 7-9 days and stained with crystal violet. Colonies were counted and Z-scores calculated.</a:t>
            </a:r>
            <a:endParaRPr lang="en-GB" sz="2800" dirty="0">
              <a:latin typeface="Cambria" pitchFamily="-111" charset="0"/>
            </a:endParaRPr>
          </a:p>
        </p:txBody>
      </p:sp>
      <p:pic>
        <p:nvPicPr>
          <p:cNvPr id="31" name="Picture 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1626" y="22615071"/>
            <a:ext cx="8018146" cy="10285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138"/>
          <p:cNvSpPr>
            <a:spLocks noChangeArrowheads="1"/>
          </p:cNvSpPr>
          <p:nvPr/>
        </p:nvSpPr>
        <p:spPr bwMode="auto">
          <a:xfrm>
            <a:off x="1030287" y="36062635"/>
            <a:ext cx="13025437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525963">
              <a:lnSpc>
                <a:spcPct val="120000"/>
              </a:lnSpc>
            </a:pPr>
            <a:r>
              <a:rPr lang="en-US" sz="2400" b="1" dirty="0">
                <a:latin typeface="+mn-lt"/>
              </a:rPr>
              <a:t>Figure 1 Schematic diagram of the screen procedure of one library plate. </a:t>
            </a:r>
            <a:r>
              <a:rPr lang="en-US" sz="2400" dirty="0" err="1">
                <a:latin typeface="+mn-lt"/>
              </a:rPr>
              <a:t>HeLa</a:t>
            </a:r>
            <a:r>
              <a:rPr lang="en-US" sz="2400" dirty="0">
                <a:latin typeface="+mn-lt"/>
              </a:rPr>
              <a:t> cells were transfected by reverse transfection on  day 1 and on day 4 lifted in trypsin, transferred to a 96 </a:t>
            </a:r>
            <a:r>
              <a:rPr lang="en-US" sz="2400" dirty="0" err="1">
                <a:latin typeface="+mn-lt"/>
              </a:rPr>
              <a:t>deepwell</a:t>
            </a:r>
            <a:r>
              <a:rPr lang="en-US" sz="2400" dirty="0">
                <a:latin typeface="+mn-lt"/>
              </a:rPr>
              <a:t> plate, from which approximately 190 cells/well were transferred to the 0Gy plates and 1600 cells/well to the 7Gy plates. Colonies on the 96-well plates were stained with crystal violet stain and quantitated one week later. Colonies were counted using the </a:t>
            </a:r>
            <a:r>
              <a:rPr lang="en-US" sz="2400" dirty="0" err="1">
                <a:latin typeface="+mn-lt"/>
              </a:rPr>
              <a:t>GelCount</a:t>
            </a:r>
            <a:r>
              <a:rPr lang="en-US" sz="2400" dirty="0">
                <a:latin typeface="+mn-lt"/>
              </a:rPr>
              <a:t> colony counter (Oxford </a:t>
            </a:r>
            <a:r>
              <a:rPr lang="en-US" sz="2400" dirty="0" err="1">
                <a:latin typeface="+mn-lt"/>
              </a:rPr>
              <a:t>Optronix</a:t>
            </a:r>
            <a:r>
              <a:rPr lang="en-US" sz="2400" dirty="0">
                <a:latin typeface="+mn-lt"/>
              </a:rPr>
              <a:t>).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9945124" y="26877306"/>
            <a:ext cx="3184983" cy="3004863"/>
            <a:chOff x="5212" y="3804"/>
            <a:chExt cx="1343" cy="1375"/>
          </a:xfrm>
        </p:grpSpPr>
        <p:sp>
          <p:nvSpPr>
            <p:cNvPr id="3" name="Elbow Connector 13"/>
            <p:cNvSpPr>
              <a:spLocks noChangeShapeType="1"/>
            </p:cNvSpPr>
            <p:nvPr/>
          </p:nvSpPr>
          <p:spPr bwMode="auto">
            <a:xfrm flipH="1">
              <a:off x="5491" y="4223"/>
              <a:ext cx="548" cy="527"/>
            </a:xfrm>
            <a:prstGeom prst="bentConnector3">
              <a:avLst>
                <a:gd name="adj1" fmla="val 50000"/>
              </a:avLst>
            </a:prstGeom>
            <a:noFill/>
            <a:ln w="222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4" name="Straight Arrow Connector 14"/>
            <p:cNvSpPr>
              <a:spLocks noChangeShapeType="1"/>
            </p:cNvSpPr>
            <p:nvPr/>
          </p:nvSpPr>
          <p:spPr bwMode="auto">
            <a:xfrm flipH="1">
              <a:off x="5212" y="4749"/>
              <a:ext cx="279" cy="430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n-lt"/>
              </a:endParaRPr>
            </a:p>
          </p:txBody>
        </p:sp>
        <p:sp>
          <p:nvSpPr>
            <p:cNvPr id="5" name="Text Box 28"/>
            <p:cNvSpPr txBox="1">
              <a:spLocks noChangeArrowheads="1"/>
            </p:cNvSpPr>
            <p:nvPr/>
          </p:nvSpPr>
          <p:spPr bwMode="auto">
            <a:xfrm>
              <a:off x="5491" y="3804"/>
              <a:ext cx="1064" cy="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defTabSz="4525963" eaLnBrk="0" hangingPunct="0">
                <a:defRPr sz="8900">
                  <a:solidFill>
                    <a:schemeClr val="tx1"/>
                  </a:solidFill>
                  <a:latin typeface="Arial" pitchFamily="34" charset="0"/>
                </a:defRPr>
              </a:lvl1pPr>
              <a:lvl2pPr defTabSz="4525963" eaLnBrk="0" hangingPunct="0">
                <a:defRPr sz="8900">
                  <a:solidFill>
                    <a:schemeClr val="tx1"/>
                  </a:solidFill>
                  <a:latin typeface="Arial" pitchFamily="34" charset="0"/>
                </a:defRPr>
              </a:lvl2pPr>
              <a:lvl3pPr defTabSz="4525963" eaLnBrk="0" hangingPunct="0">
                <a:defRPr sz="8900">
                  <a:solidFill>
                    <a:schemeClr val="tx1"/>
                  </a:solidFill>
                  <a:latin typeface="Arial" pitchFamily="34" charset="0"/>
                </a:defRPr>
              </a:lvl3pPr>
              <a:lvl4pPr defTabSz="4525963" eaLnBrk="0" hangingPunct="0">
                <a:defRPr sz="8900">
                  <a:solidFill>
                    <a:schemeClr val="tx1"/>
                  </a:solidFill>
                  <a:latin typeface="Arial" pitchFamily="34" charset="0"/>
                </a:defRPr>
              </a:lvl4pPr>
              <a:lvl5pPr defTabSz="4525963" eaLnBrk="0" hangingPunct="0">
                <a:defRPr sz="8900">
                  <a:solidFill>
                    <a:schemeClr val="tx1"/>
                  </a:solidFill>
                  <a:latin typeface="Arial" pitchFamily="34" charset="0"/>
                </a:defRPr>
              </a:lvl5pPr>
              <a:lvl6pPr defTabSz="4525963" eaLnBrk="0" fontAlgn="base" hangingPunct="0">
                <a:spcBef>
                  <a:spcPct val="0"/>
                </a:spcBef>
                <a:spcAft>
                  <a:spcPct val="0"/>
                </a:spcAft>
                <a:defRPr sz="8900">
                  <a:solidFill>
                    <a:schemeClr val="tx1"/>
                  </a:solidFill>
                  <a:latin typeface="Arial" pitchFamily="34" charset="0"/>
                </a:defRPr>
              </a:lvl6pPr>
              <a:lvl7pPr defTabSz="4525963" eaLnBrk="0" fontAlgn="base" hangingPunct="0">
                <a:spcBef>
                  <a:spcPct val="0"/>
                </a:spcBef>
                <a:spcAft>
                  <a:spcPct val="0"/>
                </a:spcAft>
                <a:defRPr sz="8900">
                  <a:solidFill>
                    <a:schemeClr val="tx1"/>
                  </a:solidFill>
                  <a:latin typeface="Arial" pitchFamily="34" charset="0"/>
                </a:defRPr>
              </a:lvl7pPr>
              <a:lvl8pPr defTabSz="4525963" eaLnBrk="0" fontAlgn="base" hangingPunct="0">
                <a:spcBef>
                  <a:spcPct val="0"/>
                </a:spcBef>
                <a:spcAft>
                  <a:spcPct val="0"/>
                </a:spcAft>
                <a:defRPr sz="8900">
                  <a:solidFill>
                    <a:schemeClr val="tx1"/>
                  </a:solidFill>
                  <a:latin typeface="Arial" pitchFamily="34" charset="0"/>
                </a:defRPr>
              </a:lvl8pPr>
              <a:lvl9pPr defTabSz="4525963" eaLnBrk="0" fontAlgn="base" hangingPunct="0">
                <a:spcBef>
                  <a:spcPct val="0"/>
                </a:spcBef>
                <a:spcAft>
                  <a:spcPct val="0"/>
                </a:spcAft>
                <a:defRPr sz="89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marL="0" marR="0" lvl="0" indent="0" algn="l" defTabSz="4525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+mn-lt"/>
                </a:rPr>
                <a:t>X-Rays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cxnSp>
        <p:nvCxnSpPr>
          <p:cNvPr id="2077" name="Straight Arrow Connector 11"/>
          <p:cNvCxnSpPr>
            <a:cxnSpLocks noChangeShapeType="1"/>
          </p:cNvCxnSpPr>
          <p:nvPr/>
        </p:nvCxnSpPr>
        <p:spPr bwMode="auto">
          <a:xfrm>
            <a:off x="6896648" y="33199532"/>
            <a:ext cx="0" cy="1704069"/>
          </a:xfrm>
          <a:prstGeom prst="straightConnector1">
            <a:avLst/>
          </a:prstGeom>
          <a:noFill/>
          <a:ln w="5397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5872285" y="34941701"/>
            <a:ext cx="1971429" cy="664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1pPr>
            <a:lvl2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2pPr>
            <a:lvl3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3pPr>
            <a:lvl4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4pPr>
            <a:lvl5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5pPr>
            <a:lvl6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6pPr>
            <a:lvl7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7pPr>
            <a:lvl8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8pPr>
            <a:lvl9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4525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Staining </a:t>
            </a: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3133971" y="29275305"/>
            <a:ext cx="1971429" cy="664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1pPr>
            <a:lvl2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2pPr>
            <a:lvl3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3pPr>
            <a:lvl4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4pPr>
            <a:lvl5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5pPr>
            <a:lvl6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6pPr>
            <a:lvl7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7pPr>
            <a:lvl8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8pPr>
            <a:lvl9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4525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Gy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5" name="Text Box 30"/>
          <p:cNvSpPr txBox="1">
            <a:spLocks noChangeArrowheads="1"/>
          </p:cNvSpPr>
          <p:nvPr/>
        </p:nvSpPr>
        <p:spPr bwMode="auto">
          <a:xfrm>
            <a:off x="7973695" y="29331243"/>
            <a:ext cx="1971429" cy="664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1pPr>
            <a:lvl2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2pPr>
            <a:lvl3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3pPr>
            <a:lvl4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4pPr>
            <a:lvl5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5pPr>
            <a:lvl6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6pPr>
            <a:lvl7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7pPr>
            <a:lvl8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8pPr>
            <a:lvl9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4525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7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Gy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9" name="Text Box 133"/>
          <p:cNvSpPr txBox="1">
            <a:spLocks noChangeArrowheads="1"/>
          </p:cNvSpPr>
          <p:nvPr/>
        </p:nvSpPr>
        <p:spPr bwMode="auto">
          <a:xfrm>
            <a:off x="16033749" y="12744913"/>
            <a:ext cx="13684251" cy="784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 smtClean="0">
                <a:latin typeface="Cambria" pitchFamily="-111" charset="0"/>
              </a:rPr>
              <a:t>Kinome  siRNA </a:t>
            </a:r>
            <a:r>
              <a:rPr lang="en-US" sz="2800" dirty="0">
                <a:latin typeface="Cambria" pitchFamily="-111" charset="0"/>
              </a:rPr>
              <a:t>library </a:t>
            </a:r>
            <a:r>
              <a:rPr lang="en-US" sz="2800" dirty="0" smtClean="0">
                <a:latin typeface="Cambria" pitchFamily="-111" charset="0"/>
              </a:rPr>
              <a:t>consisting of  709 genes was screened using the 96-well plate colony formation assay. The Z factor for the screen was 0.39.</a:t>
            </a:r>
            <a:endParaRPr lang="en-US" sz="2800" dirty="0">
              <a:latin typeface="Cambria" pitchFamily="-111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mbria" pitchFamily="-111" charset="0"/>
              </a:rPr>
              <a:t>Z scores were calculated to evaluate if target genes were radiosensitising ( Z score &lt;0). Surviving fractions (SF) were first calculated by dividing the mean number of colonies following irradiation by the mean number of colonies in </a:t>
            </a:r>
            <a:r>
              <a:rPr lang="en-US" sz="2800" dirty="0" smtClean="0">
                <a:latin typeface="Cambria" pitchFamily="-111" charset="0"/>
              </a:rPr>
              <a:t>un-irradiated </a:t>
            </a:r>
            <a:r>
              <a:rPr lang="en-US" sz="2800" dirty="0">
                <a:latin typeface="Cambria" pitchFamily="-111" charset="0"/>
              </a:rPr>
              <a:t>controls.  SF of target genes were </a:t>
            </a:r>
            <a:r>
              <a:rPr lang="en-US" sz="2800" dirty="0" err="1">
                <a:latin typeface="Cambria" pitchFamily="-111" charset="0"/>
              </a:rPr>
              <a:t>normalised</a:t>
            </a:r>
            <a:r>
              <a:rPr lang="en-US" sz="2800" dirty="0">
                <a:latin typeface="Cambria" pitchFamily="-111" charset="0"/>
              </a:rPr>
              <a:t> to the average SF of non-targeting (NT) control siRNA wells (n=8) on each plate to take into account plate variations.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latin typeface="Cambria" pitchFamily="-111" charset="0"/>
              </a:rPr>
              <a:t>Z score= (</a:t>
            </a:r>
            <a:r>
              <a:rPr lang="en-US" sz="2800" dirty="0" err="1">
                <a:latin typeface="Cambria" pitchFamily="-111" charset="0"/>
              </a:rPr>
              <a:t>Normalised</a:t>
            </a:r>
            <a:r>
              <a:rPr lang="en-US" sz="2800" dirty="0">
                <a:latin typeface="Cambria" pitchFamily="-111" charset="0"/>
              </a:rPr>
              <a:t> </a:t>
            </a:r>
            <a:r>
              <a:rPr lang="en-US" sz="2800" dirty="0" smtClean="0">
                <a:latin typeface="Cambria" pitchFamily="-111" charset="0"/>
              </a:rPr>
              <a:t>SF-  </a:t>
            </a:r>
            <a:r>
              <a:rPr lang="en-US" sz="2800" dirty="0" err="1" smtClean="0">
                <a:latin typeface="Cambria" pitchFamily="-111" charset="0"/>
              </a:rPr>
              <a:t>Normalised</a:t>
            </a:r>
            <a:r>
              <a:rPr lang="en-US" sz="2800" dirty="0" smtClean="0">
                <a:latin typeface="Cambria" pitchFamily="-111" charset="0"/>
              </a:rPr>
              <a:t> median NT SF across all plates)/(</a:t>
            </a:r>
            <a:r>
              <a:rPr lang="en-US" sz="2800" dirty="0">
                <a:latin typeface="Cambria" pitchFamily="-111" charset="0"/>
              </a:rPr>
              <a:t>Average deviation </a:t>
            </a:r>
            <a:r>
              <a:rPr lang="en-US" sz="2800" dirty="0" smtClean="0">
                <a:latin typeface="Cambria" pitchFamily="-111" charset="0"/>
              </a:rPr>
              <a:t>of NT SF across </a:t>
            </a:r>
            <a:r>
              <a:rPr lang="en-US" sz="2800" dirty="0">
                <a:latin typeface="Cambria" pitchFamily="-111" charset="0"/>
              </a:rPr>
              <a:t>all plates)</a:t>
            </a:r>
          </a:p>
          <a:p>
            <a:pPr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en-US" sz="2800" dirty="0">
                <a:latin typeface="Cambria" pitchFamily="-111" charset="0"/>
              </a:rPr>
              <a:t>Known </a:t>
            </a:r>
            <a:r>
              <a:rPr lang="en-US" sz="2800" dirty="0" err="1">
                <a:latin typeface="Cambria" pitchFamily="-111" charset="0"/>
              </a:rPr>
              <a:t>radiosensitising</a:t>
            </a:r>
            <a:r>
              <a:rPr lang="en-US" sz="2800" dirty="0">
                <a:latin typeface="Cambria" pitchFamily="-111" charset="0"/>
              </a:rPr>
              <a:t> genes were identified in the </a:t>
            </a:r>
            <a:r>
              <a:rPr lang="en-US" sz="2800" dirty="0" smtClean="0">
                <a:latin typeface="Cambria" pitchFamily="-111" charset="0"/>
              </a:rPr>
              <a:t>screen, </a:t>
            </a:r>
            <a:r>
              <a:rPr lang="en-US" sz="2800" dirty="0">
                <a:latin typeface="Cambria" pitchFamily="-111" charset="0"/>
              </a:rPr>
              <a:t>which </a:t>
            </a:r>
            <a:r>
              <a:rPr lang="en-US" sz="2800" dirty="0" smtClean="0">
                <a:latin typeface="Cambria" pitchFamily="-111" charset="0"/>
              </a:rPr>
              <a:t>included </a:t>
            </a:r>
            <a:r>
              <a:rPr lang="en-US" sz="2800" dirty="0">
                <a:latin typeface="Cambria" pitchFamily="-111" charset="0"/>
              </a:rPr>
              <a:t>ATM, </a:t>
            </a:r>
            <a:r>
              <a:rPr lang="en-US" sz="2800" dirty="0" smtClean="0">
                <a:latin typeface="Cambria" pitchFamily="-111" charset="0"/>
              </a:rPr>
              <a:t>ATR, CHEK1 and </a:t>
            </a:r>
            <a:r>
              <a:rPr lang="en-US" sz="2800" dirty="0">
                <a:latin typeface="Cambria" pitchFamily="-111" charset="0"/>
              </a:rPr>
              <a:t>DNA-</a:t>
            </a:r>
            <a:r>
              <a:rPr lang="en-US" sz="2800" dirty="0" err="1">
                <a:latin typeface="Cambria" pitchFamily="-111" charset="0"/>
              </a:rPr>
              <a:t>PKcs</a:t>
            </a:r>
            <a:r>
              <a:rPr lang="en-US" sz="2800" dirty="0">
                <a:latin typeface="Cambria" pitchFamily="-111" charset="0"/>
              </a:rPr>
              <a:t> (Figure 2A).</a:t>
            </a:r>
          </a:p>
          <a:p>
            <a:pPr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en-US" sz="2800" dirty="0" smtClean="0">
                <a:latin typeface="Cambria" pitchFamily="-111" charset="0"/>
              </a:rPr>
              <a:t>Seven possible </a:t>
            </a:r>
            <a:r>
              <a:rPr lang="en-US" sz="2800" dirty="0">
                <a:latin typeface="Cambria" pitchFamily="-111" charset="0"/>
              </a:rPr>
              <a:t>novel radiosensitising genes have been identified and are being investigated in 6-well colony formation </a:t>
            </a:r>
            <a:r>
              <a:rPr lang="en-US" sz="2800" dirty="0" smtClean="0">
                <a:latin typeface="Cambria" pitchFamily="-111" charset="0"/>
              </a:rPr>
              <a:t>assays using siRNA from a different vendor to confirm  the absence of off-target effects. Genes A  and B are shown as examples of genes providing tumour specific </a:t>
            </a:r>
            <a:r>
              <a:rPr lang="en-US" sz="2800" dirty="0" err="1" smtClean="0">
                <a:latin typeface="Cambria" pitchFamily="-111" charset="0"/>
              </a:rPr>
              <a:t>radiosensitisation</a:t>
            </a:r>
            <a:r>
              <a:rPr lang="en-US" sz="2800" dirty="0" smtClean="0">
                <a:latin typeface="Cambria" pitchFamily="-111" charset="0"/>
              </a:rPr>
              <a:t> in </a:t>
            </a:r>
            <a:r>
              <a:rPr lang="en-US" sz="2800" dirty="0" err="1" smtClean="0">
                <a:latin typeface="Cambria" pitchFamily="-111" charset="0"/>
              </a:rPr>
              <a:t>HeLa</a:t>
            </a:r>
            <a:r>
              <a:rPr lang="en-US" sz="2800" dirty="0" smtClean="0">
                <a:latin typeface="Cambria" pitchFamily="-111" charset="0"/>
              </a:rPr>
              <a:t>, PSN1 and SQ20B cell lines. (</a:t>
            </a:r>
            <a:r>
              <a:rPr lang="en-US" sz="2800" dirty="0">
                <a:latin typeface="Cambria" pitchFamily="-111" charset="0"/>
              </a:rPr>
              <a:t>Figure 2B</a:t>
            </a:r>
            <a:r>
              <a:rPr lang="en-US" sz="2800" dirty="0" smtClean="0">
                <a:latin typeface="Cambria" pitchFamily="-111" charset="0"/>
              </a:rPr>
              <a:t>)</a:t>
            </a:r>
            <a:endParaRPr lang="en-US" sz="2800" dirty="0">
              <a:latin typeface="Cambria" pitchFamily="-111" charset="0"/>
            </a:endParaRPr>
          </a:p>
        </p:txBody>
      </p:sp>
      <p:graphicFrame>
        <p:nvGraphicFramePr>
          <p:cNvPr id="51" name="Chart 50"/>
          <p:cNvGraphicFramePr/>
          <p:nvPr/>
        </p:nvGraphicFramePr>
        <p:xfrm>
          <a:off x="21511077" y="21764625"/>
          <a:ext cx="7635423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Chart 51"/>
          <p:cNvGraphicFramePr/>
          <p:nvPr/>
        </p:nvGraphicFramePr>
        <p:xfrm>
          <a:off x="16621579" y="19869604"/>
          <a:ext cx="6352721" cy="5181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cxnSp>
        <p:nvCxnSpPr>
          <p:cNvPr id="53" name="Straight Connector 2"/>
          <p:cNvCxnSpPr>
            <a:cxnSpLocks noChangeShapeType="1"/>
          </p:cNvCxnSpPr>
          <p:nvPr/>
        </p:nvCxnSpPr>
        <p:spPr bwMode="auto">
          <a:xfrm flipV="1">
            <a:off x="17821275" y="22307552"/>
            <a:ext cx="5391150" cy="139064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54" name="Straight Connector 4"/>
          <p:cNvCxnSpPr>
            <a:cxnSpLocks noChangeShapeType="1"/>
          </p:cNvCxnSpPr>
          <p:nvPr/>
        </p:nvCxnSpPr>
        <p:spPr bwMode="auto">
          <a:xfrm>
            <a:off x="17745075" y="24479250"/>
            <a:ext cx="5448300" cy="26860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50" name="Rectangle 49"/>
          <p:cNvSpPr/>
          <p:nvPr/>
        </p:nvSpPr>
        <p:spPr bwMode="auto">
          <a:xfrm>
            <a:off x="17033875" y="23679151"/>
            <a:ext cx="752804" cy="86524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16933406" y="28179031"/>
            <a:ext cx="11951383" cy="5254171"/>
            <a:chOff x="16788033" y="26182181"/>
            <a:chExt cx="13015012" cy="5412649"/>
          </a:xfrm>
          <a:noFill/>
        </p:grpSpPr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6788717" y="26182181"/>
              <a:ext cx="4457700" cy="27717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11" cstate="print"/>
            <a:srcRect b="3740"/>
            <a:stretch>
              <a:fillRect/>
            </a:stretch>
          </p:blipFill>
          <p:spPr bwMode="auto">
            <a:xfrm>
              <a:off x="16788033" y="28921589"/>
              <a:ext cx="4457700" cy="266810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12" cstate="print"/>
            <a:srcRect b="3007"/>
            <a:stretch>
              <a:fillRect/>
            </a:stretch>
          </p:blipFill>
          <p:spPr bwMode="auto">
            <a:xfrm>
              <a:off x="21113523" y="28915631"/>
              <a:ext cx="4400550" cy="267919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17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1128038" y="26186947"/>
              <a:ext cx="4400550" cy="27622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18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5402495" y="26189441"/>
              <a:ext cx="4400550" cy="27717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19"/>
            <p:cNvPicPr>
              <a:picLocks noChangeAspect="1" noChangeArrowheads="1"/>
            </p:cNvPicPr>
            <p:nvPr/>
          </p:nvPicPr>
          <p:blipFill>
            <a:blip r:embed="rId15" cstate="print"/>
            <a:srcRect b="3414"/>
            <a:stretch>
              <a:fillRect/>
            </a:stretch>
          </p:blipFill>
          <p:spPr bwMode="auto">
            <a:xfrm>
              <a:off x="25401587" y="28917674"/>
              <a:ext cx="4400550" cy="267715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" name="TextBox 91"/>
          <p:cNvSpPr txBox="1"/>
          <p:nvPr/>
        </p:nvSpPr>
        <p:spPr>
          <a:xfrm>
            <a:off x="24006175" y="26784300"/>
            <a:ext cx="96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PRKDC/ DNA-</a:t>
            </a:r>
            <a:r>
              <a:rPr lang="en-GB" sz="1000" dirty="0" err="1" smtClean="0"/>
              <a:t>PKcs</a:t>
            </a:r>
            <a:endParaRPr lang="en-US" sz="1000" dirty="0"/>
          </a:p>
        </p:txBody>
      </p:sp>
      <p:sp>
        <p:nvSpPr>
          <p:cNvPr id="93" name="TextBox 91"/>
          <p:cNvSpPr txBox="1"/>
          <p:nvPr/>
        </p:nvSpPr>
        <p:spPr>
          <a:xfrm>
            <a:off x="23660955" y="25581689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 smtClean="0"/>
              <a:t>Gene B</a:t>
            </a:r>
            <a:endParaRPr lang="en-US" sz="1200" b="1" dirty="0"/>
          </a:p>
        </p:txBody>
      </p:sp>
      <p:sp>
        <p:nvSpPr>
          <p:cNvPr id="94" name="TextBox 91"/>
          <p:cNvSpPr txBox="1"/>
          <p:nvPr/>
        </p:nvSpPr>
        <p:spPr>
          <a:xfrm>
            <a:off x="24588055" y="25772189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ATM</a:t>
            </a:r>
            <a:endParaRPr lang="en-US" sz="1000" dirty="0"/>
          </a:p>
        </p:txBody>
      </p:sp>
      <p:sp>
        <p:nvSpPr>
          <p:cNvPr id="95" name="TextBox 91"/>
          <p:cNvSpPr txBox="1"/>
          <p:nvPr/>
        </p:nvSpPr>
        <p:spPr>
          <a:xfrm>
            <a:off x="25362755" y="24895889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dirty="0" smtClean="0"/>
              <a:t>ATR</a:t>
            </a:r>
            <a:endParaRPr lang="en-US" sz="1000" dirty="0"/>
          </a:p>
        </p:txBody>
      </p:sp>
      <p:sp>
        <p:nvSpPr>
          <p:cNvPr id="96" name="TextBox 91"/>
          <p:cNvSpPr txBox="1"/>
          <p:nvPr/>
        </p:nvSpPr>
        <p:spPr>
          <a:xfrm>
            <a:off x="27648755" y="23117889"/>
            <a:ext cx="7175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 smtClean="0"/>
              <a:t>Gene A</a:t>
            </a:r>
            <a:endParaRPr lang="en-US" sz="1200" b="1" dirty="0"/>
          </a:p>
        </p:txBody>
      </p:sp>
      <p:cxnSp>
        <p:nvCxnSpPr>
          <p:cNvPr id="98" name="Straight Arrow Connector 97"/>
          <p:cNvCxnSpPr>
            <a:stCxn id="96" idx="0"/>
          </p:cNvCxnSpPr>
          <p:nvPr/>
        </p:nvCxnSpPr>
        <p:spPr bwMode="auto">
          <a:xfrm flipH="1" flipV="1">
            <a:off x="27930475" y="22923500"/>
            <a:ext cx="77065" cy="1943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93" idx="2"/>
          </p:cNvCxnSpPr>
          <p:nvPr/>
        </p:nvCxnSpPr>
        <p:spPr bwMode="auto">
          <a:xfrm>
            <a:off x="24022593" y="25858688"/>
            <a:ext cx="224882" cy="1763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95" idx="0"/>
          </p:cNvCxnSpPr>
          <p:nvPr/>
        </p:nvCxnSpPr>
        <p:spPr bwMode="auto">
          <a:xfrm flipH="1" flipV="1">
            <a:off x="25377776" y="24815801"/>
            <a:ext cx="205552" cy="80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94" idx="0"/>
          </p:cNvCxnSpPr>
          <p:nvPr/>
        </p:nvCxnSpPr>
        <p:spPr bwMode="auto">
          <a:xfrm flipH="1" flipV="1">
            <a:off x="24577675" y="25654000"/>
            <a:ext cx="238167" cy="1181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/>
          <p:nvPr/>
        </p:nvCxnSpPr>
        <p:spPr bwMode="auto">
          <a:xfrm flipH="1" flipV="1">
            <a:off x="24069675" y="26479500"/>
            <a:ext cx="355600" cy="11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92" idx="1"/>
          </p:cNvCxnSpPr>
          <p:nvPr/>
        </p:nvCxnSpPr>
        <p:spPr bwMode="auto">
          <a:xfrm flipH="1" flipV="1">
            <a:off x="23701375" y="26847802"/>
            <a:ext cx="304800" cy="1365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3" name="TextBox 68"/>
          <p:cNvSpPr txBox="1">
            <a:spLocks noChangeArrowheads="1"/>
          </p:cNvSpPr>
          <p:nvPr/>
        </p:nvSpPr>
        <p:spPr bwMode="auto">
          <a:xfrm>
            <a:off x="16215406" y="33808535"/>
            <a:ext cx="13245419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sz="2400" b="1" dirty="0" smtClean="0">
                <a:latin typeface="+mn-lt"/>
              </a:rPr>
              <a:t>Figure </a:t>
            </a:r>
            <a:r>
              <a:rPr lang="en-US" sz="2400" b="1" dirty="0">
                <a:latin typeface="+mn-lt"/>
              </a:rPr>
              <a:t>2 </a:t>
            </a:r>
            <a:r>
              <a:rPr lang="en-US" sz="2400" b="1" dirty="0" smtClean="0">
                <a:latin typeface="+mn-lt"/>
              </a:rPr>
              <a:t> A</a:t>
            </a:r>
            <a:r>
              <a:rPr lang="en-US" sz="2400" b="1" dirty="0">
                <a:latin typeface="+mn-lt"/>
              </a:rPr>
              <a:t>. Z-score diagram of the </a:t>
            </a:r>
            <a:r>
              <a:rPr lang="en-US" sz="2400" b="1" dirty="0" smtClean="0">
                <a:latin typeface="+mn-lt"/>
              </a:rPr>
              <a:t>Kinome library </a:t>
            </a:r>
            <a:r>
              <a:rPr lang="en-US" sz="2400" b="1" dirty="0">
                <a:latin typeface="+mn-lt"/>
              </a:rPr>
              <a:t>screen highlighting known radiosensitivity determinants that were identified as hits</a:t>
            </a:r>
            <a:r>
              <a:rPr lang="en-US" sz="2400" dirty="0">
                <a:latin typeface="+mn-lt"/>
              </a:rPr>
              <a:t>. The identification of ATM, </a:t>
            </a:r>
            <a:r>
              <a:rPr lang="en-US" sz="2400" dirty="0" smtClean="0">
                <a:latin typeface="+mn-lt"/>
              </a:rPr>
              <a:t>ATR,CHEK1, </a:t>
            </a:r>
            <a:r>
              <a:rPr lang="en-US" sz="2400" dirty="0">
                <a:latin typeface="+mn-lt"/>
              </a:rPr>
              <a:t>PRKDC (DNA-</a:t>
            </a:r>
            <a:r>
              <a:rPr lang="en-US" sz="2400" dirty="0" err="1">
                <a:latin typeface="+mn-lt"/>
              </a:rPr>
              <a:t>PKcs</a:t>
            </a:r>
            <a:r>
              <a:rPr lang="en-US" sz="2400" dirty="0">
                <a:latin typeface="+mn-lt"/>
              </a:rPr>
              <a:t>) among the top genes whose depletion caused reduced </a:t>
            </a:r>
            <a:r>
              <a:rPr lang="en-US" sz="2400" dirty="0" err="1">
                <a:latin typeface="+mn-lt"/>
              </a:rPr>
              <a:t>radiosurvival</a:t>
            </a:r>
            <a:r>
              <a:rPr lang="en-US" sz="2400" dirty="0">
                <a:latin typeface="+mn-lt"/>
              </a:rPr>
              <a:t> is proof of principal for the screening assay. </a:t>
            </a:r>
          </a:p>
          <a:p>
            <a:pPr algn="just" eaLnBrk="1" hangingPunct="1">
              <a:lnSpc>
                <a:spcPct val="120000"/>
              </a:lnSpc>
            </a:pPr>
            <a:r>
              <a:rPr lang="en-US" sz="2400" b="1" dirty="0">
                <a:latin typeface="+mn-lt"/>
              </a:rPr>
              <a:t>B. </a:t>
            </a:r>
            <a:r>
              <a:rPr lang="en-US" sz="2400" b="1" dirty="0" smtClean="0">
                <a:latin typeface="+mn-lt"/>
              </a:rPr>
              <a:t>Tumour specific </a:t>
            </a:r>
            <a:r>
              <a:rPr lang="en-US" sz="2400" b="1" dirty="0" err="1" smtClean="0">
                <a:latin typeface="+mn-lt"/>
              </a:rPr>
              <a:t>radiosensitisation</a:t>
            </a:r>
            <a:r>
              <a:rPr lang="en-US" sz="2400" b="1" dirty="0" smtClean="0">
                <a:latin typeface="+mn-lt"/>
              </a:rPr>
              <a:t>  caused by siRNA depletion of Gene A &amp; B. </a:t>
            </a:r>
            <a:r>
              <a:rPr lang="en-US" sz="2400" dirty="0">
                <a:latin typeface="+mn-lt"/>
              </a:rPr>
              <a:t>6-well colony formation assay carried out with 20nM target </a:t>
            </a:r>
            <a:r>
              <a:rPr lang="en-US" sz="2400" dirty="0" err="1">
                <a:latin typeface="+mn-lt"/>
              </a:rPr>
              <a:t>siRNA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dirty="0" err="1" smtClean="0">
                <a:latin typeface="+mn-lt"/>
              </a:rPr>
              <a:t>Ambion</a:t>
            </a:r>
            <a:r>
              <a:rPr lang="en-US" sz="2400" dirty="0" smtClean="0">
                <a:latin typeface="+mn-lt"/>
              </a:rPr>
              <a:t> ON-</a:t>
            </a:r>
            <a:r>
              <a:rPr lang="en-US" sz="2400" dirty="0" err="1" smtClean="0">
                <a:latin typeface="+mn-lt"/>
              </a:rPr>
              <a:t>TARGET</a:t>
            </a:r>
            <a:r>
              <a:rPr lang="en-US" sz="2400" i="1" dirty="0" err="1" smtClean="0">
                <a:latin typeface="+mn-lt"/>
              </a:rPr>
              <a:t>plus</a:t>
            </a:r>
            <a:r>
              <a:rPr lang="en-US" sz="2400" dirty="0" smtClean="0">
                <a:latin typeface="+mn-lt"/>
              </a:rPr>
              <a:t> ) in </a:t>
            </a:r>
            <a:r>
              <a:rPr lang="en-US" sz="2400" dirty="0" err="1" smtClean="0">
                <a:latin typeface="+mn-lt"/>
              </a:rPr>
              <a:t>HeLa</a:t>
            </a:r>
            <a:r>
              <a:rPr lang="en-US" sz="2400" dirty="0" smtClean="0">
                <a:latin typeface="+mn-lt"/>
              </a:rPr>
              <a:t>, PSN1 and SQ20B cancer cell lines.</a:t>
            </a:r>
            <a:endParaRPr lang="en-US" sz="2400" b="1" i="1" dirty="0">
              <a:latin typeface="+mn-lt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6124238" y="20651579"/>
            <a:ext cx="52610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latin typeface="+mn-lt"/>
                <a:ea typeface="ＭＳ Ｐゴシック" charset="0"/>
                <a:cs typeface="Cambria"/>
              </a:rPr>
              <a:t>A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6209963" y="26873200"/>
            <a:ext cx="52610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 smtClean="0">
                <a:latin typeface="+mn-lt"/>
                <a:ea typeface="ＭＳ Ｐゴシック" charset="0"/>
                <a:cs typeface="Cambria"/>
              </a:rPr>
              <a:t>B</a:t>
            </a:r>
            <a:endParaRPr lang="en-US" sz="4000" dirty="0">
              <a:latin typeface="+mn-lt"/>
              <a:ea typeface="ＭＳ Ｐゴシック" charset="0"/>
              <a:cs typeface="Cambria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8372138" y="27425650"/>
            <a:ext cx="116410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 err="1" smtClean="0">
                <a:latin typeface="+mn-lt"/>
                <a:ea typeface="ＭＳ Ｐゴシック" charset="0"/>
                <a:cs typeface="Cambria"/>
              </a:rPr>
              <a:t>HeLa</a:t>
            </a:r>
            <a:endParaRPr lang="en-US" sz="3200" dirty="0">
              <a:latin typeface="+mn-lt"/>
              <a:ea typeface="ＭＳ Ｐゴシック" charset="0"/>
              <a:cs typeface="Cambri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2239288" y="27473275"/>
            <a:ext cx="125707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 smtClean="0">
                <a:latin typeface="+mn-lt"/>
                <a:ea typeface="ＭＳ Ｐゴシック" charset="0"/>
                <a:cs typeface="Cambria"/>
              </a:rPr>
              <a:t>PSN1</a:t>
            </a:r>
            <a:endParaRPr lang="en-US" sz="3200" dirty="0">
              <a:latin typeface="+mn-lt"/>
              <a:ea typeface="ＭＳ Ｐゴシック" charset="0"/>
              <a:cs typeface="Cambria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6125488" y="27435175"/>
            <a:ext cx="150714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 smtClean="0">
                <a:latin typeface="+mn-lt"/>
                <a:ea typeface="ＭＳ Ｐゴシック" charset="0"/>
                <a:cs typeface="Cambria"/>
              </a:rPr>
              <a:t>SQ20B</a:t>
            </a:r>
            <a:endParaRPr lang="en-US" sz="3200" dirty="0">
              <a:latin typeface="+mn-lt"/>
              <a:ea typeface="ＭＳ Ｐゴシック" charset="0"/>
              <a:cs typeface="Cambria"/>
            </a:endParaRPr>
          </a:p>
        </p:txBody>
      </p:sp>
      <p:sp>
        <p:nvSpPr>
          <p:cNvPr id="132" name="Rectangle 24"/>
          <p:cNvSpPr>
            <a:spLocks noChangeArrowheads="1"/>
          </p:cNvSpPr>
          <p:nvPr/>
        </p:nvSpPr>
        <p:spPr bwMode="auto">
          <a:xfrm>
            <a:off x="15916275" y="4982040"/>
            <a:ext cx="14030324" cy="1198563"/>
          </a:xfrm>
          <a:prstGeom prst="rect">
            <a:avLst/>
          </a:prstGeom>
          <a:solidFill>
            <a:srgbClr val="002E60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4525963"/>
            <a:endParaRPr lang="en-US" sz="2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31" name="Text Box 133"/>
          <p:cNvSpPr txBox="1">
            <a:spLocks noChangeArrowheads="1"/>
          </p:cNvSpPr>
          <p:nvPr/>
        </p:nvSpPr>
        <p:spPr bwMode="auto">
          <a:xfrm>
            <a:off x="16030575" y="6151563"/>
            <a:ext cx="13916025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GB" sz="3200" dirty="0" smtClean="0">
                <a:latin typeface="Cambria" pitchFamily="-111" charset="0"/>
              </a:rPr>
              <a:t>We have successfully developed and implemented a high throughput 96-well colony formation screen to identify novel radiosensitising genes.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200" dirty="0" smtClean="0">
                <a:latin typeface="Cambria" pitchFamily="-111" charset="0"/>
              </a:rPr>
              <a:t>The </a:t>
            </a:r>
            <a:r>
              <a:rPr lang="en-GB" sz="3200" dirty="0">
                <a:latin typeface="Cambria" pitchFamily="-111" charset="0"/>
              </a:rPr>
              <a:t>screen has </a:t>
            </a:r>
            <a:r>
              <a:rPr lang="en-GB" sz="3200" dirty="0" smtClean="0">
                <a:latin typeface="Cambria" pitchFamily="-111" charset="0"/>
              </a:rPr>
              <a:t>identified seven possible novel radiosensitisers in the </a:t>
            </a:r>
            <a:r>
              <a:rPr lang="en-GB" sz="3200" dirty="0" err="1" smtClean="0">
                <a:latin typeface="Cambria" pitchFamily="-111" charset="0"/>
              </a:rPr>
              <a:t>kinome</a:t>
            </a:r>
            <a:r>
              <a:rPr lang="en-GB" sz="3200" dirty="0" smtClean="0">
                <a:latin typeface="Cambria" pitchFamily="-111" charset="0"/>
              </a:rPr>
              <a:t> siRNA library.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200" dirty="0" smtClean="0">
                <a:latin typeface="Cambria" pitchFamily="-111" charset="0"/>
              </a:rPr>
              <a:t>The druggable siRNA library screen has been  concluded, yielding a Z-factor of 0.49.  Validation of novel radiosensitising genes is underway.</a:t>
            </a:r>
            <a:endParaRPr lang="en-GB" sz="3200" dirty="0">
              <a:latin typeface="Cambria" pitchFamily="-111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200" dirty="0" smtClean="0">
                <a:latin typeface="Cambria" pitchFamily="-111" charset="0"/>
              </a:rPr>
              <a:t>This </a:t>
            </a:r>
            <a:r>
              <a:rPr lang="en-GB" sz="3200" dirty="0">
                <a:latin typeface="Cambria" pitchFamily="-111" charset="0"/>
              </a:rPr>
              <a:t>screen setup will also be used to screen compound libraries to identify novel radiosensitising drugs</a:t>
            </a:r>
            <a:r>
              <a:rPr lang="en-GB" sz="3200" dirty="0" smtClean="0">
                <a:latin typeface="Cambria" pitchFamily="-111" charset="0"/>
              </a:rPr>
              <a:t>.</a:t>
            </a:r>
            <a:endParaRPr lang="en-GB" sz="3200" dirty="0">
              <a:latin typeface="Cambria" pitchFamily="-111" charset="0"/>
            </a:endParaRPr>
          </a:p>
        </p:txBody>
      </p:sp>
      <p:sp>
        <p:nvSpPr>
          <p:cNvPr id="2060" name="Text Box 14"/>
          <p:cNvSpPr txBox="1">
            <a:spLocks noChangeArrowheads="1"/>
          </p:cNvSpPr>
          <p:nvPr/>
        </p:nvSpPr>
        <p:spPr bwMode="auto">
          <a:xfrm>
            <a:off x="15859125" y="5070474"/>
            <a:ext cx="1389697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25963" eaLnBrk="0" hangingPunct="0">
              <a:defRPr sz="8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GB" sz="6000" dirty="0" smtClean="0">
                <a:solidFill>
                  <a:schemeClr val="bg1"/>
                </a:solidFill>
                <a:latin typeface="FoundrySterling-Book" pitchFamily="28" charset="0"/>
              </a:rPr>
              <a:t> </a:t>
            </a:r>
            <a:r>
              <a:rPr lang="en-GB" sz="6000" dirty="0" smtClean="0">
                <a:solidFill>
                  <a:schemeClr val="bg1"/>
                </a:solidFill>
                <a:latin typeface="+mj-lt"/>
              </a:rPr>
              <a:t>Conclusions</a:t>
            </a:r>
            <a:endParaRPr lang="en-GB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3" name="Text Box 30"/>
          <p:cNvSpPr txBox="1">
            <a:spLocks noChangeArrowheads="1"/>
          </p:cNvSpPr>
          <p:nvPr/>
        </p:nvSpPr>
        <p:spPr bwMode="auto">
          <a:xfrm>
            <a:off x="2514601" y="22898100"/>
            <a:ext cx="28575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1pPr>
            <a:lvl2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2pPr>
            <a:lvl3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3pPr>
            <a:lvl4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4pPr>
            <a:lvl5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5pPr>
            <a:lvl6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6pPr>
            <a:lvl7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7pPr>
            <a:lvl8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8pPr>
            <a:lvl9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4525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Day 1 transfection</a:t>
            </a:r>
          </a:p>
        </p:txBody>
      </p:sp>
      <p:sp>
        <p:nvSpPr>
          <p:cNvPr id="134" name="Text Box 30"/>
          <p:cNvSpPr txBox="1">
            <a:spLocks noChangeArrowheads="1"/>
          </p:cNvSpPr>
          <p:nvPr/>
        </p:nvSpPr>
        <p:spPr bwMode="auto">
          <a:xfrm>
            <a:off x="2133601" y="26022299"/>
            <a:ext cx="2857500" cy="198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1pPr>
            <a:lvl2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2pPr>
            <a:lvl3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3pPr>
            <a:lvl4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4pPr>
            <a:lvl5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5pPr>
            <a:lvl6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6pPr>
            <a:lvl7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7pPr>
            <a:lvl8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8pPr>
            <a:lvl9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4525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Day 4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en-US" sz="3200" dirty="0" smtClean="0">
                <a:latin typeface="+mn-lt"/>
              </a:rPr>
              <a:t>plating and irradiation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5" name="Text Box 30"/>
          <p:cNvSpPr txBox="1">
            <a:spLocks noChangeArrowheads="1"/>
          </p:cNvSpPr>
          <p:nvPr/>
        </p:nvSpPr>
        <p:spPr bwMode="auto">
          <a:xfrm>
            <a:off x="6858000" y="33832800"/>
            <a:ext cx="4838699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1pPr>
            <a:lvl2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2pPr>
            <a:lvl3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3pPr>
            <a:lvl4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4pPr>
            <a:lvl5pPr defTabSz="4525963" eaLnBrk="0" hangingPunct="0">
              <a:defRPr sz="8900">
                <a:solidFill>
                  <a:schemeClr val="tx1"/>
                </a:solidFill>
                <a:latin typeface="Arial" pitchFamily="34" charset="0"/>
              </a:defRPr>
            </a:lvl5pPr>
            <a:lvl6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6pPr>
            <a:lvl7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7pPr>
            <a:lvl8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8pPr>
            <a:lvl9pPr defTabSz="4525963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4525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7-9</a:t>
            </a:r>
            <a:r>
              <a:rPr lang="en-GB" sz="3200" dirty="0" smtClean="0">
                <a:latin typeface="+mn-lt"/>
              </a:rPr>
              <a:t> days incubation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8" name="Text Box 133"/>
          <p:cNvSpPr txBox="1">
            <a:spLocks noChangeArrowheads="1"/>
          </p:cNvSpPr>
          <p:nvPr/>
        </p:nvSpPr>
        <p:spPr bwMode="auto">
          <a:xfrm>
            <a:off x="15944850" y="41001095"/>
            <a:ext cx="820102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defTabSz="4525963"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900">
                <a:solidFill>
                  <a:schemeClr val="tx1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GB" sz="2000" dirty="0" smtClean="0">
                <a:latin typeface="Cambria" pitchFamily="-111" charset="0"/>
              </a:rPr>
              <a:t>This  work was supported by  Medical Research Council, Cancer Research UK  and NIHR biomedical research centre, Oxford.</a:t>
            </a:r>
          </a:p>
          <a:p>
            <a:pPr algn="just" eaLnBrk="1" hangingPunct="1">
              <a:spcBef>
                <a:spcPct val="50000"/>
              </a:spcBef>
            </a:pPr>
            <a:endParaRPr lang="en-GB" sz="2000" dirty="0" smtClean="0">
              <a:latin typeface="Cambria" pitchFamily="-111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GB" sz="2000" dirty="0" smtClean="0">
                <a:latin typeface="Cambria" pitchFamily="-111" charset="0"/>
              </a:rPr>
              <a:t>Contact : gagan.tiwana@oncology.ox.ac.uk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25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8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25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8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801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Oxford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norman</dc:creator>
  <cp:lastModifiedBy>alisonh</cp:lastModifiedBy>
  <cp:revision>57</cp:revision>
  <dcterms:created xsi:type="dcterms:W3CDTF">2012-10-29T16:29:18Z</dcterms:created>
  <dcterms:modified xsi:type="dcterms:W3CDTF">2012-11-28T15:45:01Z</dcterms:modified>
</cp:coreProperties>
</file>